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63" r:id="rId5"/>
    <p:sldId id="276" r:id="rId6"/>
    <p:sldId id="261" r:id="rId7"/>
    <p:sldId id="280" r:id="rId8"/>
    <p:sldId id="290" r:id="rId9"/>
    <p:sldId id="291" r:id="rId10"/>
    <p:sldId id="277" r:id="rId11"/>
    <p:sldId id="281" r:id="rId12"/>
    <p:sldId id="287" r:id="rId13"/>
    <p:sldId id="288" r:id="rId14"/>
    <p:sldId id="289" r:id="rId15"/>
    <p:sldId id="278" r:id="rId16"/>
    <p:sldId id="286" r:id="rId17"/>
    <p:sldId id="283" r:id="rId18"/>
    <p:sldId id="284" r:id="rId19"/>
    <p:sldId id="292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9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19" autoAdjust="0"/>
  </p:normalViewPr>
  <p:slideViewPr>
    <p:cSldViewPr snapToGrid="0" snapToObjects="1" showGuides="1">
      <p:cViewPr varScale="1">
        <p:scale>
          <a:sx n="116" d="100"/>
          <a:sy n="116" d="100"/>
        </p:scale>
        <p:origin x="75" y="318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30C9FB-12D4-4A71-B25E-8814D11CFD1C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2E8A2D1-6AA7-4824-8BC1-7FE00A5527F5}">
      <dgm:prSet phldrT="[Text]"/>
      <dgm:spPr/>
      <dgm:t>
        <a:bodyPr/>
        <a:lstStyle/>
        <a:p>
          <a:r>
            <a:rPr lang="en-US"/>
            <a:t>1995</a:t>
          </a:r>
        </a:p>
      </dgm:t>
    </dgm:pt>
    <dgm:pt modelId="{03322DD4-4810-4D3A-B0DF-C7473FEB6738}" type="parTrans" cxnId="{BF4EE68C-8A01-459B-9FDB-BDC2EA5E056C}">
      <dgm:prSet/>
      <dgm:spPr/>
      <dgm:t>
        <a:bodyPr/>
        <a:lstStyle/>
        <a:p>
          <a:endParaRPr lang="en-US"/>
        </a:p>
      </dgm:t>
    </dgm:pt>
    <dgm:pt modelId="{340E59B1-6793-410E-AB80-EA3507D4361B}" type="sibTrans" cxnId="{BF4EE68C-8A01-459B-9FDB-BDC2EA5E056C}">
      <dgm:prSet/>
      <dgm:spPr/>
      <dgm:t>
        <a:bodyPr/>
        <a:lstStyle/>
        <a:p>
          <a:endParaRPr lang="en-US"/>
        </a:p>
      </dgm:t>
    </dgm:pt>
    <dgm:pt modelId="{8D72A0FA-5607-4493-9031-25D686BA0FFB}">
      <dgm:prSet phldrT="[Text]"/>
      <dgm:spPr/>
      <dgm:t>
        <a:bodyPr/>
        <a:lstStyle/>
        <a:p>
          <a:r>
            <a:rPr lang="en-US" dirty="0"/>
            <a:t>Mocha becomes </a:t>
          </a:r>
          <a:r>
            <a:rPr lang="en-US" dirty="0" err="1"/>
            <a:t>LiveScript</a:t>
          </a:r>
          <a:endParaRPr lang="en-US" dirty="0"/>
        </a:p>
      </dgm:t>
    </dgm:pt>
    <dgm:pt modelId="{45ED3C3B-D41C-44D5-9EC2-FA4F38B09CB5}" type="parTrans" cxnId="{7581C835-9D85-4CEB-B48E-BBDAC0767312}">
      <dgm:prSet/>
      <dgm:spPr/>
      <dgm:t>
        <a:bodyPr/>
        <a:lstStyle/>
        <a:p>
          <a:endParaRPr lang="en-US"/>
        </a:p>
      </dgm:t>
    </dgm:pt>
    <dgm:pt modelId="{EF7DE9DA-B32B-4A2A-BA63-AD67ED156673}" type="sibTrans" cxnId="{7581C835-9D85-4CEB-B48E-BBDAC0767312}">
      <dgm:prSet/>
      <dgm:spPr/>
      <dgm:t>
        <a:bodyPr/>
        <a:lstStyle/>
        <a:p>
          <a:endParaRPr lang="en-US"/>
        </a:p>
      </dgm:t>
    </dgm:pt>
    <dgm:pt modelId="{7C50648A-A4DF-40A8-8A03-3215D6DEE935}">
      <dgm:prSet phldrT="[Text]"/>
      <dgm:spPr/>
      <dgm:t>
        <a:bodyPr/>
        <a:lstStyle/>
        <a:p>
          <a:r>
            <a:rPr lang="en-US" dirty="0"/>
            <a:t>1996</a:t>
          </a:r>
        </a:p>
      </dgm:t>
    </dgm:pt>
    <dgm:pt modelId="{43B59C01-4636-456D-A4AC-6F00DFB20DAE}" type="parTrans" cxnId="{BEFFDF58-1529-4E33-8187-C62CFFAA2528}">
      <dgm:prSet/>
      <dgm:spPr/>
      <dgm:t>
        <a:bodyPr/>
        <a:lstStyle/>
        <a:p>
          <a:endParaRPr lang="en-US"/>
        </a:p>
      </dgm:t>
    </dgm:pt>
    <dgm:pt modelId="{72FD055C-2E98-4C90-AF2D-9DEE1010D07F}" type="sibTrans" cxnId="{BEFFDF58-1529-4E33-8187-C62CFFAA2528}">
      <dgm:prSet/>
      <dgm:spPr/>
      <dgm:t>
        <a:bodyPr/>
        <a:lstStyle/>
        <a:p>
          <a:endParaRPr lang="en-US"/>
        </a:p>
      </dgm:t>
    </dgm:pt>
    <dgm:pt modelId="{42EE6C39-F516-4738-BBE5-99040B70BD55}">
      <dgm:prSet phldrT="[Text]"/>
      <dgm:spPr/>
      <dgm:t>
        <a:bodyPr/>
        <a:lstStyle/>
        <a:p>
          <a:r>
            <a:rPr lang="en-US" dirty="0"/>
            <a:t>JavaScript</a:t>
          </a:r>
        </a:p>
      </dgm:t>
    </dgm:pt>
    <dgm:pt modelId="{CBBC107D-D3AE-443E-8A88-4BDC2C1FC729}" type="parTrans" cxnId="{A2CA2D1C-0582-4ED0-9465-51504E760E81}">
      <dgm:prSet/>
      <dgm:spPr/>
      <dgm:t>
        <a:bodyPr/>
        <a:lstStyle/>
        <a:p>
          <a:endParaRPr lang="en-US"/>
        </a:p>
      </dgm:t>
    </dgm:pt>
    <dgm:pt modelId="{613F191B-CD91-4EDA-BE6E-A3DE65498FD4}" type="sibTrans" cxnId="{A2CA2D1C-0582-4ED0-9465-51504E760E81}">
      <dgm:prSet/>
      <dgm:spPr/>
      <dgm:t>
        <a:bodyPr/>
        <a:lstStyle/>
        <a:p>
          <a:endParaRPr lang="en-US"/>
        </a:p>
      </dgm:t>
    </dgm:pt>
    <dgm:pt modelId="{47827A1A-0B8B-4242-9640-37667E6388E3}">
      <dgm:prSet phldrT="[Text]"/>
      <dgm:spPr/>
      <dgm:t>
        <a:bodyPr/>
        <a:lstStyle/>
        <a:p>
          <a:r>
            <a:rPr lang="en-US" dirty="0"/>
            <a:t>1997</a:t>
          </a:r>
        </a:p>
      </dgm:t>
    </dgm:pt>
    <dgm:pt modelId="{DACE2C5C-933E-4B16-9E4E-F29E4C16A204}" type="parTrans" cxnId="{1B9351DA-9026-464B-8F4E-7B2F37FB9EBA}">
      <dgm:prSet/>
      <dgm:spPr/>
      <dgm:t>
        <a:bodyPr/>
        <a:lstStyle/>
        <a:p>
          <a:endParaRPr lang="en-US"/>
        </a:p>
      </dgm:t>
    </dgm:pt>
    <dgm:pt modelId="{C399E961-9338-46AF-91AA-520EDA05B9D0}" type="sibTrans" cxnId="{1B9351DA-9026-464B-8F4E-7B2F37FB9EBA}">
      <dgm:prSet/>
      <dgm:spPr/>
      <dgm:t>
        <a:bodyPr/>
        <a:lstStyle/>
        <a:p>
          <a:endParaRPr lang="en-US"/>
        </a:p>
      </dgm:t>
    </dgm:pt>
    <dgm:pt modelId="{AE935E5C-152B-45BB-BFB3-7409024CFF06}">
      <dgm:prSet phldrT="[Text]"/>
      <dgm:spPr/>
      <dgm:t>
        <a:bodyPr/>
        <a:lstStyle/>
        <a:p>
          <a:r>
            <a:rPr lang="en-US" dirty="0"/>
            <a:t>ECMAScript 1.0 </a:t>
          </a:r>
        </a:p>
      </dgm:t>
    </dgm:pt>
    <dgm:pt modelId="{D824CD2E-FA4A-45C4-9749-C8FF1C092FDF}" type="parTrans" cxnId="{979C3E0E-C9CD-4192-8C79-AE218CAEAB34}">
      <dgm:prSet/>
      <dgm:spPr/>
      <dgm:t>
        <a:bodyPr/>
        <a:lstStyle/>
        <a:p>
          <a:endParaRPr lang="en-US"/>
        </a:p>
      </dgm:t>
    </dgm:pt>
    <dgm:pt modelId="{8507D6E7-70F5-4CBF-9612-C6C5074BA680}" type="sibTrans" cxnId="{979C3E0E-C9CD-4192-8C79-AE218CAEAB34}">
      <dgm:prSet/>
      <dgm:spPr/>
      <dgm:t>
        <a:bodyPr/>
        <a:lstStyle/>
        <a:p>
          <a:endParaRPr lang="en-US"/>
        </a:p>
      </dgm:t>
    </dgm:pt>
    <dgm:pt modelId="{57A5B753-0D67-4A84-88EA-971EE3FC4B65}">
      <dgm:prSet phldrT="[Text]"/>
      <dgm:spPr/>
      <dgm:t>
        <a:bodyPr/>
        <a:lstStyle/>
        <a:p>
          <a:r>
            <a:rPr lang="en-US" dirty="0"/>
            <a:t>1999</a:t>
          </a:r>
        </a:p>
      </dgm:t>
    </dgm:pt>
    <dgm:pt modelId="{69C5D465-46C1-4E22-925A-068831411470}" type="parTrans" cxnId="{0E7D5B73-CCE0-451E-AB60-F3A8C06F8ED7}">
      <dgm:prSet/>
      <dgm:spPr/>
      <dgm:t>
        <a:bodyPr/>
        <a:lstStyle/>
        <a:p>
          <a:endParaRPr lang="en-US"/>
        </a:p>
      </dgm:t>
    </dgm:pt>
    <dgm:pt modelId="{057C7898-54AA-469F-89F6-303B7AC729C5}" type="sibTrans" cxnId="{0E7D5B73-CCE0-451E-AB60-F3A8C06F8ED7}">
      <dgm:prSet/>
      <dgm:spPr/>
      <dgm:t>
        <a:bodyPr/>
        <a:lstStyle/>
        <a:p>
          <a:endParaRPr lang="en-US"/>
        </a:p>
      </dgm:t>
    </dgm:pt>
    <dgm:pt modelId="{46514CA8-860B-4EBD-BFEF-6C89D575F20F}">
      <dgm:prSet phldrT="[Text]"/>
      <dgm:spPr/>
      <dgm:t>
        <a:bodyPr/>
        <a:lstStyle/>
        <a:p>
          <a:r>
            <a:rPr lang="en-US" dirty="0"/>
            <a:t>ECMAScript 3.0</a:t>
          </a:r>
        </a:p>
      </dgm:t>
    </dgm:pt>
    <dgm:pt modelId="{7FE18160-B34F-418D-B6CC-91259286B138}" type="parTrans" cxnId="{BA0C5D59-FD4A-494A-81B1-1B92F2671CDE}">
      <dgm:prSet/>
      <dgm:spPr/>
      <dgm:t>
        <a:bodyPr/>
        <a:lstStyle/>
        <a:p>
          <a:endParaRPr lang="en-US"/>
        </a:p>
      </dgm:t>
    </dgm:pt>
    <dgm:pt modelId="{C20EA515-90B5-4AF4-A785-2A461A17961E}" type="sibTrans" cxnId="{BA0C5D59-FD4A-494A-81B1-1B92F2671CDE}">
      <dgm:prSet/>
      <dgm:spPr/>
      <dgm:t>
        <a:bodyPr/>
        <a:lstStyle/>
        <a:p>
          <a:endParaRPr lang="en-US"/>
        </a:p>
      </dgm:t>
    </dgm:pt>
    <dgm:pt modelId="{C79AC8F0-B175-4E7A-9491-EADE4DC7200A}">
      <dgm:prSet phldrT="[Text]"/>
      <dgm:spPr/>
      <dgm:t>
        <a:bodyPr/>
        <a:lstStyle/>
        <a:p>
          <a:r>
            <a:rPr lang="en-US" dirty="0"/>
            <a:t>2005</a:t>
          </a:r>
        </a:p>
      </dgm:t>
    </dgm:pt>
    <dgm:pt modelId="{BB62E743-321E-42F2-BCCC-AB2A0AE78124}" type="parTrans" cxnId="{F7F77A30-BB30-4979-949F-8C6233CE604A}">
      <dgm:prSet/>
      <dgm:spPr/>
      <dgm:t>
        <a:bodyPr/>
        <a:lstStyle/>
        <a:p>
          <a:endParaRPr lang="en-US"/>
        </a:p>
      </dgm:t>
    </dgm:pt>
    <dgm:pt modelId="{B25E7B35-53D7-40BF-8F83-D878031F0A09}" type="sibTrans" cxnId="{F7F77A30-BB30-4979-949F-8C6233CE604A}">
      <dgm:prSet/>
      <dgm:spPr/>
      <dgm:t>
        <a:bodyPr/>
        <a:lstStyle/>
        <a:p>
          <a:endParaRPr lang="en-US"/>
        </a:p>
      </dgm:t>
    </dgm:pt>
    <dgm:pt modelId="{276508E1-4892-4F9E-B8A1-4DF4E12C244D}">
      <dgm:prSet phldrT="[Text]"/>
      <dgm:spPr/>
      <dgm:t>
        <a:bodyPr/>
        <a:lstStyle/>
        <a:p>
          <a:r>
            <a:rPr lang="en-US" dirty="0"/>
            <a:t>jQuery</a:t>
          </a:r>
        </a:p>
      </dgm:t>
    </dgm:pt>
    <dgm:pt modelId="{E582726F-EBC2-4649-B168-3F2BB89F89B1}" type="parTrans" cxnId="{35725ADD-1C49-4AD6-969F-9E14619E8B76}">
      <dgm:prSet/>
      <dgm:spPr/>
      <dgm:t>
        <a:bodyPr/>
        <a:lstStyle/>
        <a:p>
          <a:endParaRPr lang="en-US"/>
        </a:p>
      </dgm:t>
    </dgm:pt>
    <dgm:pt modelId="{6CED9A7D-57ED-480F-8247-056C209BFEEB}" type="sibTrans" cxnId="{35725ADD-1C49-4AD6-969F-9E14619E8B76}">
      <dgm:prSet/>
      <dgm:spPr/>
      <dgm:t>
        <a:bodyPr/>
        <a:lstStyle/>
        <a:p>
          <a:endParaRPr lang="en-US"/>
        </a:p>
      </dgm:t>
    </dgm:pt>
    <dgm:pt modelId="{66BCC108-F5A4-4D16-8A65-F225B8E0B183}">
      <dgm:prSet phldrT="[Text]"/>
      <dgm:spPr/>
      <dgm:t>
        <a:bodyPr/>
        <a:lstStyle/>
        <a:p>
          <a:r>
            <a:rPr lang="en-US" dirty="0"/>
            <a:t>2015</a:t>
          </a:r>
        </a:p>
      </dgm:t>
    </dgm:pt>
    <dgm:pt modelId="{12ED18FE-AE86-4551-9C3F-A271342B01AA}" type="parTrans" cxnId="{B8372D55-738A-4EB6-9508-AEE256739B0B}">
      <dgm:prSet/>
      <dgm:spPr/>
      <dgm:t>
        <a:bodyPr/>
        <a:lstStyle/>
        <a:p>
          <a:endParaRPr lang="en-US"/>
        </a:p>
      </dgm:t>
    </dgm:pt>
    <dgm:pt modelId="{660F6C65-93D3-4819-8C50-ECF830684E2F}" type="sibTrans" cxnId="{B8372D55-738A-4EB6-9508-AEE256739B0B}">
      <dgm:prSet/>
      <dgm:spPr/>
      <dgm:t>
        <a:bodyPr/>
        <a:lstStyle/>
        <a:p>
          <a:endParaRPr lang="en-US"/>
        </a:p>
      </dgm:t>
    </dgm:pt>
    <dgm:pt modelId="{AAB373DA-8F9D-4389-9A78-047280CA4F94}">
      <dgm:prSet phldrT="[Text]"/>
      <dgm:spPr/>
      <dgm:t>
        <a:bodyPr/>
        <a:lstStyle/>
        <a:p>
          <a:r>
            <a:rPr lang="en-US" dirty="0"/>
            <a:t>ECMAScript 2015</a:t>
          </a:r>
        </a:p>
      </dgm:t>
    </dgm:pt>
    <dgm:pt modelId="{262B6D1D-C5D6-4013-90FA-77224C1AB911}" type="parTrans" cxnId="{569C5DA4-1989-4550-9DE4-9F665BF40EF6}">
      <dgm:prSet/>
      <dgm:spPr/>
      <dgm:t>
        <a:bodyPr/>
        <a:lstStyle/>
        <a:p>
          <a:endParaRPr lang="en-US"/>
        </a:p>
      </dgm:t>
    </dgm:pt>
    <dgm:pt modelId="{08AE1306-22F9-4CD9-B65E-8CF14AEB5CA3}" type="sibTrans" cxnId="{569C5DA4-1989-4550-9DE4-9F665BF40EF6}">
      <dgm:prSet/>
      <dgm:spPr/>
      <dgm:t>
        <a:bodyPr/>
        <a:lstStyle/>
        <a:p>
          <a:endParaRPr lang="en-US"/>
        </a:p>
      </dgm:t>
    </dgm:pt>
    <dgm:pt modelId="{46EEDE55-6C7F-4C0E-BD7A-50A0E70BFA71}">
      <dgm:prSet phldrT="[Text]"/>
      <dgm:spPr/>
      <dgm:t>
        <a:bodyPr/>
        <a:lstStyle/>
        <a:p>
          <a:r>
            <a:rPr lang="en-US" dirty="0"/>
            <a:t>Normalize the DOM</a:t>
          </a:r>
        </a:p>
      </dgm:t>
    </dgm:pt>
    <dgm:pt modelId="{11F1E06C-90D0-4A77-84C1-D3811744D339}" type="parTrans" cxnId="{1B34B62F-4A32-41C1-8D84-9898D4B25F00}">
      <dgm:prSet/>
      <dgm:spPr/>
      <dgm:t>
        <a:bodyPr/>
        <a:lstStyle/>
        <a:p>
          <a:endParaRPr lang="en-US"/>
        </a:p>
      </dgm:t>
    </dgm:pt>
    <dgm:pt modelId="{C21E5EAB-1B7D-497E-A886-4965FC3EBCAD}" type="sibTrans" cxnId="{1B34B62F-4A32-41C1-8D84-9898D4B25F00}">
      <dgm:prSet/>
      <dgm:spPr/>
      <dgm:t>
        <a:bodyPr/>
        <a:lstStyle/>
        <a:p>
          <a:endParaRPr lang="en-US"/>
        </a:p>
      </dgm:t>
    </dgm:pt>
    <dgm:pt modelId="{02E64E00-08F3-41F0-9CB2-D2F6F252502C}">
      <dgm:prSet phldrT="[Text]"/>
      <dgm:spPr/>
      <dgm:t>
        <a:bodyPr/>
        <a:lstStyle/>
        <a:p>
          <a:r>
            <a:rPr lang="en-US" dirty="0"/>
            <a:t>Written in 10 Days</a:t>
          </a:r>
        </a:p>
      </dgm:t>
    </dgm:pt>
    <dgm:pt modelId="{44A6176A-72F7-49CC-9B51-BA831C1E8732}" type="parTrans" cxnId="{1E39B11C-27AE-426F-B6C4-6E19A45BA7C2}">
      <dgm:prSet/>
      <dgm:spPr/>
      <dgm:t>
        <a:bodyPr/>
        <a:lstStyle/>
        <a:p>
          <a:endParaRPr lang="en-US"/>
        </a:p>
      </dgm:t>
    </dgm:pt>
    <dgm:pt modelId="{261F0F4A-9DB1-4C58-93B1-152AE8B8DB3A}" type="sibTrans" cxnId="{1E39B11C-27AE-426F-B6C4-6E19A45BA7C2}">
      <dgm:prSet/>
      <dgm:spPr/>
      <dgm:t>
        <a:bodyPr/>
        <a:lstStyle/>
        <a:p>
          <a:endParaRPr lang="en-US"/>
        </a:p>
      </dgm:t>
    </dgm:pt>
    <dgm:pt modelId="{F1BB5018-10DE-477D-9D17-2D0CD289DC3E}">
      <dgm:prSet phldrT="[Text]"/>
      <dgm:spPr/>
      <dgm:t>
        <a:bodyPr/>
        <a:lstStyle/>
        <a:p>
          <a:r>
            <a:rPr lang="en-US" dirty="0"/>
            <a:t>Standards!</a:t>
          </a:r>
        </a:p>
      </dgm:t>
    </dgm:pt>
    <dgm:pt modelId="{D8D363DA-90F0-458C-A407-9EE9F94A9B18}" type="parTrans" cxnId="{075059E7-2DE1-4751-B882-F9A00381C7E3}">
      <dgm:prSet/>
      <dgm:spPr/>
      <dgm:t>
        <a:bodyPr/>
        <a:lstStyle/>
        <a:p>
          <a:endParaRPr lang="en-US"/>
        </a:p>
      </dgm:t>
    </dgm:pt>
    <dgm:pt modelId="{34AB5300-5064-4B0C-9910-B308C21D0EFA}" type="sibTrans" cxnId="{075059E7-2DE1-4751-B882-F9A00381C7E3}">
      <dgm:prSet/>
      <dgm:spPr/>
      <dgm:t>
        <a:bodyPr/>
        <a:lstStyle/>
        <a:p>
          <a:endParaRPr lang="en-US"/>
        </a:p>
      </dgm:t>
    </dgm:pt>
    <dgm:pt modelId="{C298E5F2-E34D-405E-8300-C2D3764FD90C}">
      <dgm:prSet phldrT="[Text]"/>
      <dgm:spPr/>
      <dgm:t>
        <a:bodyPr/>
        <a:lstStyle/>
        <a:p>
          <a:r>
            <a:rPr lang="en-US" dirty="0"/>
            <a:t>2012</a:t>
          </a:r>
        </a:p>
      </dgm:t>
    </dgm:pt>
    <dgm:pt modelId="{5F1A7652-78B1-459A-8842-3FBA2FE8C4FC}" type="parTrans" cxnId="{1D994E27-7971-4DBD-9974-73B73C94E6E7}">
      <dgm:prSet/>
      <dgm:spPr/>
      <dgm:t>
        <a:bodyPr/>
        <a:lstStyle/>
        <a:p>
          <a:endParaRPr lang="en-US"/>
        </a:p>
      </dgm:t>
    </dgm:pt>
    <dgm:pt modelId="{0F07567D-F33F-4AFB-932A-C4726770EE00}" type="sibTrans" cxnId="{1D994E27-7971-4DBD-9974-73B73C94E6E7}">
      <dgm:prSet/>
      <dgm:spPr/>
      <dgm:t>
        <a:bodyPr/>
        <a:lstStyle/>
        <a:p>
          <a:endParaRPr lang="en-US"/>
        </a:p>
      </dgm:t>
    </dgm:pt>
    <dgm:pt modelId="{35F3C22F-4F81-4C12-8FA1-0CED20AF80E0}">
      <dgm:prSet phldrT="[Text]"/>
      <dgm:spPr/>
      <dgm:t>
        <a:bodyPr/>
        <a:lstStyle/>
        <a:p>
          <a:r>
            <a:rPr lang="en-US" dirty="0" err="1"/>
            <a:t>TypeScript</a:t>
          </a:r>
          <a:endParaRPr lang="en-US" dirty="0"/>
        </a:p>
      </dgm:t>
    </dgm:pt>
    <dgm:pt modelId="{068F5F6B-7FFC-46FC-BFEB-E2FAC5DFAABC}" type="parTrans" cxnId="{4440173F-B25F-4B9E-9DD0-2C51D600C194}">
      <dgm:prSet/>
      <dgm:spPr/>
      <dgm:t>
        <a:bodyPr/>
        <a:lstStyle/>
        <a:p>
          <a:endParaRPr lang="en-US"/>
        </a:p>
      </dgm:t>
    </dgm:pt>
    <dgm:pt modelId="{5E2D9D9A-8144-488D-B22F-CAB096671C93}" type="sibTrans" cxnId="{4440173F-B25F-4B9E-9DD0-2C51D600C194}">
      <dgm:prSet/>
      <dgm:spPr/>
      <dgm:t>
        <a:bodyPr/>
        <a:lstStyle/>
        <a:p>
          <a:endParaRPr lang="en-US"/>
        </a:p>
      </dgm:t>
    </dgm:pt>
    <dgm:pt modelId="{0D078077-ED1F-42BE-93AC-308545308ADC}">
      <dgm:prSet phldrT="[Text]"/>
      <dgm:spPr/>
      <dgm:t>
        <a:bodyPr/>
        <a:lstStyle/>
        <a:p>
          <a:r>
            <a:rPr lang="en-US" dirty="0"/>
            <a:t>Superset / Normalize JavaScript</a:t>
          </a:r>
        </a:p>
      </dgm:t>
    </dgm:pt>
    <dgm:pt modelId="{81DE6734-60FD-48E1-9DFF-4383FC9A1D6D}" type="parTrans" cxnId="{25EFC3B0-E07D-4742-A9C4-2DA5139D86AE}">
      <dgm:prSet/>
      <dgm:spPr/>
      <dgm:t>
        <a:bodyPr/>
        <a:lstStyle/>
        <a:p>
          <a:endParaRPr lang="en-US"/>
        </a:p>
      </dgm:t>
    </dgm:pt>
    <dgm:pt modelId="{568FE2D9-CEBB-4A44-AB42-3CC7D2EC12E2}" type="sibTrans" cxnId="{25EFC3B0-E07D-4742-A9C4-2DA5139D86AE}">
      <dgm:prSet/>
      <dgm:spPr/>
      <dgm:t>
        <a:bodyPr/>
        <a:lstStyle/>
        <a:p>
          <a:endParaRPr lang="en-US"/>
        </a:p>
      </dgm:t>
    </dgm:pt>
    <dgm:pt modelId="{6578A984-37B3-4F66-A731-A84072BB9090}">
      <dgm:prSet phldrT="[Text]"/>
      <dgm:spPr/>
      <dgm:t>
        <a:bodyPr/>
        <a:lstStyle/>
        <a:p>
          <a:r>
            <a:rPr lang="en-US" dirty="0"/>
            <a:t>2009</a:t>
          </a:r>
        </a:p>
      </dgm:t>
    </dgm:pt>
    <dgm:pt modelId="{C6EC3D32-9C1B-4BD1-A2FF-0D6856B20A90}" type="parTrans" cxnId="{368E8916-99B7-473C-ADD9-416E2C5F1569}">
      <dgm:prSet/>
      <dgm:spPr/>
      <dgm:t>
        <a:bodyPr/>
        <a:lstStyle/>
        <a:p>
          <a:endParaRPr lang="en-US"/>
        </a:p>
      </dgm:t>
    </dgm:pt>
    <dgm:pt modelId="{21FB4A00-33BF-4E22-A3ED-A3D05D214C9E}" type="sibTrans" cxnId="{368E8916-99B7-473C-ADD9-416E2C5F1569}">
      <dgm:prSet/>
      <dgm:spPr/>
      <dgm:t>
        <a:bodyPr/>
        <a:lstStyle/>
        <a:p>
          <a:endParaRPr lang="en-US"/>
        </a:p>
      </dgm:t>
    </dgm:pt>
    <dgm:pt modelId="{2CF32224-7AD3-4446-BEFF-3CB311EA91B1}">
      <dgm:prSet phldrT="[Text]"/>
      <dgm:spPr/>
      <dgm:t>
        <a:bodyPr/>
        <a:lstStyle/>
        <a:p>
          <a:r>
            <a:rPr lang="en-US" dirty="0" err="1"/>
            <a:t>NodeJS</a:t>
          </a:r>
          <a:endParaRPr lang="en-US" dirty="0"/>
        </a:p>
      </dgm:t>
    </dgm:pt>
    <dgm:pt modelId="{F253D67B-CBA3-4C70-92D3-F411F8E469F2}" type="parTrans" cxnId="{638361B6-0078-40FD-BFE1-2BF28700756E}">
      <dgm:prSet/>
      <dgm:spPr/>
      <dgm:t>
        <a:bodyPr/>
        <a:lstStyle/>
        <a:p>
          <a:endParaRPr lang="en-US"/>
        </a:p>
      </dgm:t>
    </dgm:pt>
    <dgm:pt modelId="{AAB294F5-5A30-4F03-A23F-9787428D8752}" type="sibTrans" cxnId="{638361B6-0078-40FD-BFE1-2BF28700756E}">
      <dgm:prSet/>
      <dgm:spPr/>
      <dgm:t>
        <a:bodyPr/>
        <a:lstStyle/>
        <a:p>
          <a:endParaRPr lang="en-US"/>
        </a:p>
      </dgm:t>
    </dgm:pt>
    <dgm:pt modelId="{A7AD6A7B-1221-45A4-A20E-D6A7EA728186}" type="pres">
      <dgm:prSet presAssocID="{8330C9FB-12D4-4A71-B25E-8814D11CFD1C}" presName="Name0" presStyleCnt="0">
        <dgm:presLayoutVars>
          <dgm:dir/>
          <dgm:animLvl val="lvl"/>
          <dgm:resizeHandles val="exact"/>
        </dgm:presLayoutVars>
      </dgm:prSet>
      <dgm:spPr/>
    </dgm:pt>
    <dgm:pt modelId="{59F928A2-4F65-4710-B2BD-E158E46E599C}" type="pres">
      <dgm:prSet presAssocID="{E2E8A2D1-6AA7-4824-8BC1-7FE00A5527F5}" presName="composite" presStyleCnt="0"/>
      <dgm:spPr/>
    </dgm:pt>
    <dgm:pt modelId="{2984A876-EBD2-4CF6-B77A-53784963F802}" type="pres">
      <dgm:prSet presAssocID="{E2E8A2D1-6AA7-4824-8BC1-7FE00A5527F5}" presName="parTx" presStyleLbl="alignNode1" presStyleIdx="0" presStyleCnt="8">
        <dgm:presLayoutVars>
          <dgm:chMax val="0"/>
          <dgm:chPref val="0"/>
          <dgm:bulletEnabled val="1"/>
        </dgm:presLayoutVars>
      </dgm:prSet>
      <dgm:spPr/>
    </dgm:pt>
    <dgm:pt modelId="{648923A8-5363-4F90-9935-73CDC8E628CD}" type="pres">
      <dgm:prSet presAssocID="{E2E8A2D1-6AA7-4824-8BC1-7FE00A5527F5}" presName="desTx" presStyleLbl="alignAccFollowNode1" presStyleIdx="0" presStyleCnt="8">
        <dgm:presLayoutVars>
          <dgm:bulletEnabled val="1"/>
        </dgm:presLayoutVars>
      </dgm:prSet>
      <dgm:spPr/>
    </dgm:pt>
    <dgm:pt modelId="{93A9D548-DDD0-4CFF-94E8-4131A824C5A2}" type="pres">
      <dgm:prSet presAssocID="{340E59B1-6793-410E-AB80-EA3507D4361B}" presName="space" presStyleCnt="0"/>
      <dgm:spPr/>
    </dgm:pt>
    <dgm:pt modelId="{30E80057-54A8-4A07-BF24-90C1DCF1A582}" type="pres">
      <dgm:prSet presAssocID="{7C50648A-A4DF-40A8-8A03-3215D6DEE935}" presName="composite" presStyleCnt="0"/>
      <dgm:spPr/>
    </dgm:pt>
    <dgm:pt modelId="{DA3BCECC-FC44-45BD-8A66-C94543B7BA64}" type="pres">
      <dgm:prSet presAssocID="{7C50648A-A4DF-40A8-8A03-3215D6DEE935}" presName="parTx" presStyleLbl="alignNode1" presStyleIdx="1" presStyleCnt="8">
        <dgm:presLayoutVars>
          <dgm:chMax val="0"/>
          <dgm:chPref val="0"/>
          <dgm:bulletEnabled val="1"/>
        </dgm:presLayoutVars>
      </dgm:prSet>
      <dgm:spPr/>
    </dgm:pt>
    <dgm:pt modelId="{AFE8C4FE-C83F-4B6B-A079-32BE436FEB31}" type="pres">
      <dgm:prSet presAssocID="{7C50648A-A4DF-40A8-8A03-3215D6DEE935}" presName="desTx" presStyleLbl="alignAccFollowNode1" presStyleIdx="1" presStyleCnt="8">
        <dgm:presLayoutVars>
          <dgm:bulletEnabled val="1"/>
        </dgm:presLayoutVars>
      </dgm:prSet>
      <dgm:spPr/>
    </dgm:pt>
    <dgm:pt modelId="{6CDBDD6F-EC02-42D0-92A7-566EDC8E8587}" type="pres">
      <dgm:prSet presAssocID="{72FD055C-2E98-4C90-AF2D-9DEE1010D07F}" presName="space" presStyleCnt="0"/>
      <dgm:spPr/>
    </dgm:pt>
    <dgm:pt modelId="{9E1EB7B6-6BA9-469B-9793-D3F0273E416C}" type="pres">
      <dgm:prSet presAssocID="{47827A1A-0B8B-4242-9640-37667E6388E3}" presName="composite" presStyleCnt="0"/>
      <dgm:spPr/>
    </dgm:pt>
    <dgm:pt modelId="{A123EBB8-FF65-464E-85F5-62CDAEFC3F52}" type="pres">
      <dgm:prSet presAssocID="{47827A1A-0B8B-4242-9640-37667E6388E3}" presName="parTx" presStyleLbl="alignNode1" presStyleIdx="2" presStyleCnt="8">
        <dgm:presLayoutVars>
          <dgm:chMax val="0"/>
          <dgm:chPref val="0"/>
          <dgm:bulletEnabled val="1"/>
        </dgm:presLayoutVars>
      </dgm:prSet>
      <dgm:spPr/>
    </dgm:pt>
    <dgm:pt modelId="{1679C95C-7C6D-4A74-B57A-04CBE75C0AEE}" type="pres">
      <dgm:prSet presAssocID="{47827A1A-0B8B-4242-9640-37667E6388E3}" presName="desTx" presStyleLbl="alignAccFollowNode1" presStyleIdx="2" presStyleCnt="8">
        <dgm:presLayoutVars>
          <dgm:bulletEnabled val="1"/>
        </dgm:presLayoutVars>
      </dgm:prSet>
      <dgm:spPr/>
    </dgm:pt>
    <dgm:pt modelId="{3FEB3E74-C9D3-41B0-A764-D45732E95969}" type="pres">
      <dgm:prSet presAssocID="{C399E961-9338-46AF-91AA-520EDA05B9D0}" presName="space" presStyleCnt="0"/>
      <dgm:spPr/>
    </dgm:pt>
    <dgm:pt modelId="{62A25CBD-2620-4017-A7A7-130F1D286060}" type="pres">
      <dgm:prSet presAssocID="{57A5B753-0D67-4A84-88EA-971EE3FC4B65}" presName="composite" presStyleCnt="0"/>
      <dgm:spPr/>
    </dgm:pt>
    <dgm:pt modelId="{CA64E06F-2B8E-48AF-B2B2-1057C1242635}" type="pres">
      <dgm:prSet presAssocID="{57A5B753-0D67-4A84-88EA-971EE3FC4B65}" presName="parTx" presStyleLbl="alignNode1" presStyleIdx="3" presStyleCnt="8">
        <dgm:presLayoutVars>
          <dgm:chMax val="0"/>
          <dgm:chPref val="0"/>
          <dgm:bulletEnabled val="1"/>
        </dgm:presLayoutVars>
      </dgm:prSet>
      <dgm:spPr/>
    </dgm:pt>
    <dgm:pt modelId="{AAFA60AD-E47E-4E15-9645-BB3C797C4969}" type="pres">
      <dgm:prSet presAssocID="{57A5B753-0D67-4A84-88EA-971EE3FC4B65}" presName="desTx" presStyleLbl="alignAccFollowNode1" presStyleIdx="3" presStyleCnt="8">
        <dgm:presLayoutVars>
          <dgm:bulletEnabled val="1"/>
        </dgm:presLayoutVars>
      </dgm:prSet>
      <dgm:spPr/>
    </dgm:pt>
    <dgm:pt modelId="{A5B773BC-73BC-4959-9AFA-279ACAA703C9}" type="pres">
      <dgm:prSet presAssocID="{057C7898-54AA-469F-89F6-303B7AC729C5}" presName="space" presStyleCnt="0"/>
      <dgm:spPr/>
    </dgm:pt>
    <dgm:pt modelId="{2DF7F502-08F2-45F7-95A8-58D2C8DB02DF}" type="pres">
      <dgm:prSet presAssocID="{C79AC8F0-B175-4E7A-9491-EADE4DC7200A}" presName="composite" presStyleCnt="0"/>
      <dgm:spPr/>
    </dgm:pt>
    <dgm:pt modelId="{3D090D11-9342-4792-AAD8-473FD77DE81F}" type="pres">
      <dgm:prSet presAssocID="{C79AC8F0-B175-4E7A-9491-EADE4DC7200A}" presName="parTx" presStyleLbl="alignNode1" presStyleIdx="4" presStyleCnt="8">
        <dgm:presLayoutVars>
          <dgm:chMax val="0"/>
          <dgm:chPref val="0"/>
          <dgm:bulletEnabled val="1"/>
        </dgm:presLayoutVars>
      </dgm:prSet>
      <dgm:spPr/>
    </dgm:pt>
    <dgm:pt modelId="{5F12330E-2419-4432-85B2-34BED9A281E0}" type="pres">
      <dgm:prSet presAssocID="{C79AC8F0-B175-4E7A-9491-EADE4DC7200A}" presName="desTx" presStyleLbl="alignAccFollowNode1" presStyleIdx="4" presStyleCnt="8">
        <dgm:presLayoutVars>
          <dgm:bulletEnabled val="1"/>
        </dgm:presLayoutVars>
      </dgm:prSet>
      <dgm:spPr/>
    </dgm:pt>
    <dgm:pt modelId="{507F3710-1894-4B5C-94EA-DF4D20785E2C}" type="pres">
      <dgm:prSet presAssocID="{B25E7B35-53D7-40BF-8F83-D878031F0A09}" presName="space" presStyleCnt="0"/>
      <dgm:spPr/>
    </dgm:pt>
    <dgm:pt modelId="{1A36BBF3-0F36-4DD7-B06A-1B3ADEFF838B}" type="pres">
      <dgm:prSet presAssocID="{6578A984-37B3-4F66-A731-A84072BB9090}" presName="composite" presStyleCnt="0"/>
      <dgm:spPr/>
    </dgm:pt>
    <dgm:pt modelId="{F5024DE7-C26D-4349-94C3-4D660541905D}" type="pres">
      <dgm:prSet presAssocID="{6578A984-37B3-4F66-A731-A84072BB9090}" presName="parTx" presStyleLbl="alignNode1" presStyleIdx="5" presStyleCnt="8">
        <dgm:presLayoutVars>
          <dgm:chMax val="0"/>
          <dgm:chPref val="0"/>
          <dgm:bulletEnabled val="1"/>
        </dgm:presLayoutVars>
      </dgm:prSet>
      <dgm:spPr/>
    </dgm:pt>
    <dgm:pt modelId="{599994A9-D735-4EED-8A97-8B6B26854E2B}" type="pres">
      <dgm:prSet presAssocID="{6578A984-37B3-4F66-A731-A84072BB9090}" presName="desTx" presStyleLbl="alignAccFollowNode1" presStyleIdx="5" presStyleCnt="8">
        <dgm:presLayoutVars>
          <dgm:bulletEnabled val="1"/>
        </dgm:presLayoutVars>
      </dgm:prSet>
      <dgm:spPr/>
    </dgm:pt>
    <dgm:pt modelId="{75F4CF14-65A7-4CE0-A971-1FA88310A91F}" type="pres">
      <dgm:prSet presAssocID="{21FB4A00-33BF-4E22-A3ED-A3D05D214C9E}" presName="space" presStyleCnt="0"/>
      <dgm:spPr/>
    </dgm:pt>
    <dgm:pt modelId="{9EAA77E0-20D6-4A81-8E87-F0389844DE68}" type="pres">
      <dgm:prSet presAssocID="{C298E5F2-E34D-405E-8300-C2D3764FD90C}" presName="composite" presStyleCnt="0"/>
      <dgm:spPr/>
    </dgm:pt>
    <dgm:pt modelId="{FE55EBA6-B4CF-465F-8428-9AC54C753A18}" type="pres">
      <dgm:prSet presAssocID="{C298E5F2-E34D-405E-8300-C2D3764FD90C}" presName="parTx" presStyleLbl="alignNode1" presStyleIdx="6" presStyleCnt="8">
        <dgm:presLayoutVars>
          <dgm:chMax val="0"/>
          <dgm:chPref val="0"/>
          <dgm:bulletEnabled val="1"/>
        </dgm:presLayoutVars>
      </dgm:prSet>
      <dgm:spPr/>
    </dgm:pt>
    <dgm:pt modelId="{7912542F-7D1D-470B-9167-DD364006F316}" type="pres">
      <dgm:prSet presAssocID="{C298E5F2-E34D-405E-8300-C2D3764FD90C}" presName="desTx" presStyleLbl="alignAccFollowNode1" presStyleIdx="6" presStyleCnt="8">
        <dgm:presLayoutVars>
          <dgm:bulletEnabled val="1"/>
        </dgm:presLayoutVars>
      </dgm:prSet>
      <dgm:spPr/>
    </dgm:pt>
    <dgm:pt modelId="{C4DECE98-DFC8-4B5D-8E17-B3171A38E475}" type="pres">
      <dgm:prSet presAssocID="{0F07567D-F33F-4AFB-932A-C4726770EE00}" presName="space" presStyleCnt="0"/>
      <dgm:spPr/>
    </dgm:pt>
    <dgm:pt modelId="{A49DD763-F1D9-4408-8B96-C61395C87FDF}" type="pres">
      <dgm:prSet presAssocID="{66BCC108-F5A4-4D16-8A65-F225B8E0B183}" presName="composite" presStyleCnt="0"/>
      <dgm:spPr/>
    </dgm:pt>
    <dgm:pt modelId="{9EECDF64-F9A1-4900-B48C-6B87AAEF2419}" type="pres">
      <dgm:prSet presAssocID="{66BCC108-F5A4-4D16-8A65-F225B8E0B183}" presName="parTx" presStyleLbl="alignNode1" presStyleIdx="7" presStyleCnt="8">
        <dgm:presLayoutVars>
          <dgm:chMax val="0"/>
          <dgm:chPref val="0"/>
          <dgm:bulletEnabled val="1"/>
        </dgm:presLayoutVars>
      </dgm:prSet>
      <dgm:spPr/>
    </dgm:pt>
    <dgm:pt modelId="{C15245BC-A971-4D55-BDA8-35C6B78BF763}" type="pres">
      <dgm:prSet presAssocID="{66BCC108-F5A4-4D16-8A65-F225B8E0B183}" presName="desTx" presStyleLbl="alignAccFollowNode1" presStyleIdx="7" presStyleCnt="8">
        <dgm:presLayoutVars>
          <dgm:bulletEnabled val="1"/>
        </dgm:presLayoutVars>
      </dgm:prSet>
      <dgm:spPr/>
    </dgm:pt>
  </dgm:ptLst>
  <dgm:cxnLst>
    <dgm:cxn modelId="{458F9A3B-A835-4A15-80C2-68DDCFFFE4AB}" type="presOf" srcId="{7C50648A-A4DF-40A8-8A03-3215D6DEE935}" destId="{DA3BCECC-FC44-45BD-8A66-C94543B7BA64}" srcOrd="0" destOrd="0" presId="urn:microsoft.com/office/officeart/2005/8/layout/hList1"/>
    <dgm:cxn modelId="{7D8F6BEE-1C4C-4120-B6CA-4A1CC2F1380D}" type="presOf" srcId="{57A5B753-0D67-4A84-88EA-971EE3FC4B65}" destId="{CA64E06F-2B8E-48AF-B2B2-1057C1242635}" srcOrd="0" destOrd="0" presId="urn:microsoft.com/office/officeart/2005/8/layout/hList1"/>
    <dgm:cxn modelId="{0E7D5B73-CCE0-451E-AB60-F3A8C06F8ED7}" srcId="{8330C9FB-12D4-4A71-B25E-8814D11CFD1C}" destId="{57A5B753-0D67-4A84-88EA-971EE3FC4B65}" srcOrd="3" destOrd="0" parTransId="{69C5D465-46C1-4E22-925A-068831411470}" sibTransId="{057C7898-54AA-469F-89F6-303B7AC729C5}"/>
    <dgm:cxn modelId="{569C5DA4-1989-4550-9DE4-9F665BF40EF6}" srcId="{66BCC108-F5A4-4D16-8A65-F225B8E0B183}" destId="{AAB373DA-8F9D-4389-9A78-047280CA4F94}" srcOrd="0" destOrd="0" parTransId="{262B6D1D-C5D6-4013-90FA-77224C1AB911}" sibTransId="{08AE1306-22F9-4CD9-B65E-8CF14AEB5CA3}"/>
    <dgm:cxn modelId="{1E39B11C-27AE-426F-B6C4-6E19A45BA7C2}" srcId="{E2E8A2D1-6AA7-4824-8BC1-7FE00A5527F5}" destId="{02E64E00-08F3-41F0-9CB2-D2F6F252502C}" srcOrd="1" destOrd="0" parTransId="{44A6176A-72F7-49CC-9B51-BA831C1E8732}" sibTransId="{261F0F4A-9DB1-4C58-93B1-152AE8B8DB3A}"/>
    <dgm:cxn modelId="{CCF345B1-ABD3-497B-BE25-F84ECA2AD6B9}" type="presOf" srcId="{276508E1-4892-4F9E-B8A1-4DF4E12C244D}" destId="{5F12330E-2419-4432-85B2-34BED9A281E0}" srcOrd="0" destOrd="0" presId="urn:microsoft.com/office/officeart/2005/8/layout/hList1"/>
    <dgm:cxn modelId="{A3F8FB1C-4DD3-4E10-8061-0E84DAE46148}" type="presOf" srcId="{42EE6C39-F516-4738-BBE5-99040B70BD55}" destId="{AFE8C4FE-C83F-4B6B-A079-32BE436FEB31}" srcOrd="0" destOrd="0" presId="urn:microsoft.com/office/officeart/2005/8/layout/hList1"/>
    <dgm:cxn modelId="{36865A3A-13A5-48C2-8BCB-9E8D57CCA526}" type="presOf" srcId="{8330C9FB-12D4-4A71-B25E-8814D11CFD1C}" destId="{A7AD6A7B-1221-45A4-A20E-D6A7EA728186}" srcOrd="0" destOrd="0" presId="urn:microsoft.com/office/officeart/2005/8/layout/hList1"/>
    <dgm:cxn modelId="{0D684445-76EF-4DE3-B813-A0BE60600DE3}" type="presOf" srcId="{02E64E00-08F3-41F0-9CB2-D2F6F252502C}" destId="{648923A8-5363-4F90-9935-73CDC8E628CD}" srcOrd="0" destOrd="1" presId="urn:microsoft.com/office/officeart/2005/8/layout/hList1"/>
    <dgm:cxn modelId="{979C3E0E-C9CD-4192-8C79-AE218CAEAB34}" srcId="{47827A1A-0B8B-4242-9640-37667E6388E3}" destId="{AE935E5C-152B-45BB-BFB3-7409024CFF06}" srcOrd="0" destOrd="0" parTransId="{D824CD2E-FA4A-45C4-9749-C8FF1C092FDF}" sibTransId="{8507D6E7-70F5-4CBF-9612-C6C5074BA680}"/>
    <dgm:cxn modelId="{1B9351DA-9026-464B-8F4E-7B2F37FB9EBA}" srcId="{8330C9FB-12D4-4A71-B25E-8814D11CFD1C}" destId="{47827A1A-0B8B-4242-9640-37667E6388E3}" srcOrd="2" destOrd="0" parTransId="{DACE2C5C-933E-4B16-9E4E-F29E4C16A204}" sibTransId="{C399E961-9338-46AF-91AA-520EDA05B9D0}"/>
    <dgm:cxn modelId="{1B34B62F-4A32-41C1-8D84-9898D4B25F00}" srcId="{C79AC8F0-B175-4E7A-9491-EADE4DC7200A}" destId="{46EEDE55-6C7F-4C0E-BD7A-50A0E70BFA71}" srcOrd="1" destOrd="0" parTransId="{11F1E06C-90D0-4A77-84C1-D3811744D339}" sibTransId="{C21E5EAB-1B7D-497E-A886-4965FC3EBCAD}"/>
    <dgm:cxn modelId="{43B60A00-AE69-41E0-8DD6-440BA44DA8F2}" type="presOf" srcId="{35F3C22F-4F81-4C12-8FA1-0CED20AF80E0}" destId="{7912542F-7D1D-470B-9167-DD364006F316}" srcOrd="0" destOrd="0" presId="urn:microsoft.com/office/officeart/2005/8/layout/hList1"/>
    <dgm:cxn modelId="{1D994E27-7971-4DBD-9974-73B73C94E6E7}" srcId="{8330C9FB-12D4-4A71-B25E-8814D11CFD1C}" destId="{C298E5F2-E34D-405E-8300-C2D3764FD90C}" srcOrd="6" destOrd="0" parTransId="{5F1A7652-78B1-459A-8842-3FBA2FE8C4FC}" sibTransId="{0F07567D-F33F-4AFB-932A-C4726770EE00}"/>
    <dgm:cxn modelId="{9D97483F-652E-439C-8AFC-2076DE45143F}" type="presOf" srcId="{47827A1A-0B8B-4242-9640-37667E6388E3}" destId="{A123EBB8-FF65-464E-85F5-62CDAEFC3F52}" srcOrd="0" destOrd="0" presId="urn:microsoft.com/office/officeart/2005/8/layout/hList1"/>
    <dgm:cxn modelId="{BEFFDF58-1529-4E33-8187-C62CFFAA2528}" srcId="{8330C9FB-12D4-4A71-B25E-8814D11CFD1C}" destId="{7C50648A-A4DF-40A8-8A03-3215D6DEE935}" srcOrd="1" destOrd="0" parTransId="{43B59C01-4636-456D-A4AC-6F00DFB20DAE}" sibTransId="{72FD055C-2E98-4C90-AF2D-9DEE1010D07F}"/>
    <dgm:cxn modelId="{BA0C5D59-FD4A-494A-81B1-1B92F2671CDE}" srcId="{57A5B753-0D67-4A84-88EA-971EE3FC4B65}" destId="{46514CA8-860B-4EBD-BFEF-6C89D575F20F}" srcOrd="0" destOrd="0" parTransId="{7FE18160-B34F-418D-B6CC-91259286B138}" sibTransId="{C20EA515-90B5-4AF4-A785-2A461A17961E}"/>
    <dgm:cxn modelId="{147F258A-ACDC-4524-9573-876D000E712F}" type="presOf" srcId="{6578A984-37B3-4F66-A731-A84072BB9090}" destId="{F5024DE7-C26D-4349-94C3-4D660541905D}" srcOrd="0" destOrd="0" presId="urn:microsoft.com/office/officeart/2005/8/layout/hList1"/>
    <dgm:cxn modelId="{91B5425E-ADBE-4167-8618-3119D7AEB2F6}" type="presOf" srcId="{66BCC108-F5A4-4D16-8A65-F225B8E0B183}" destId="{9EECDF64-F9A1-4900-B48C-6B87AAEF2419}" srcOrd="0" destOrd="0" presId="urn:microsoft.com/office/officeart/2005/8/layout/hList1"/>
    <dgm:cxn modelId="{42ED466B-C4D5-4968-872D-4624FE869BCF}" type="presOf" srcId="{C298E5F2-E34D-405E-8300-C2D3764FD90C}" destId="{FE55EBA6-B4CF-465F-8428-9AC54C753A18}" srcOrd="0" destOrd="0" presId="urn:microsoft.com/office/officeart/2005/8/layout/hList1"/>
    <dgm:cxn modelId="{7045F820-5A97-416B-85BF-48D3BE0600E5}" type="presOf" srcId="{46EEDE55-6C7F-4C0E-BD7A-50A0E70BFA71}" destId="{5F12330E-2419-4432-85B2-34BED9A281E0}" srcOrd="0" destOrd="1" presId="urn:microsoft.com/office/officeart/2005/8/layout/hList1"/>
    <dgm:cxn modelId="{7581C835-9D85-4CEB-B48E-BBDAC0767312}" srcId="{E2E8A2D1-6AA7-4824-8BC1-7FE00A5527F5}" destId="{8D72A0FA-5607-4493-9031-25D686BA0FFB}" srcOrd="0" destOrd="0" parTransId="{45ED3C3B-D41C-44D5-9EC2-FA4F38B09CB5}" sibTransId="{EF7DE9DA-B32B-4A2A-BA63-AD67ED156673}"/>
    <dgm:cxn modelId="{A2CA2D1C-0582-4ED0-9465-51504E760E81}" srcId="{7C50648A-A4DF-40A8-8A03-3215D6DEE935}" destId="{42EE6C39-F516-4738-BBE5-99040B70BD55}" srcOrd="0" destOrd="0" parTransId="{CBBC107D-D3AE-443E-8A88-4BDC2C1FC729}" sibTransId="{613F191B-CD91-4EDA-BE6E-A3DE65498FD4}"/>
    <dgm:cxn modelId="{368E8916-99B7-473C-ADD9-416E2C5F1569}" srcId="{8330C9FB-12D4-4A71-B25E-8814D11CFD1C}" destId="{6578A984-37B3-4F66-A731-A84072BB9090}" srcOrd="5" destOrd="0" parTransId="{C6EC3D32-9C1B-4BD1-A2FF-0D6856B20A90}" sibTransId="{21FB4A00-33BF-4E22-A3ED-A3D05D214C9E}"/>
    <dgm:cxn modelId="{975AF3CF-B6CD-4F9F-A64B-34A3B1997A28}" type="presOf" srcId="{C79AC8F0-B175-4E7A-9491-EADE4DC7200A}" destId="{3D090D11-9342-4792-AAD8-473FD77DE81F}" srcOrd="0" destOrd="0" presId="urn:microsoft.com/office/officeart/2005/8/layout/hList1"/>
    <dgm:cxn modelId="{D97294C7-06A2-42E4-BD4B-B1A7C29DB2F3}" type="presOf" srcId="{2CF32224-7AD3-4446-BEFF-3CB311EA91B1}" destId="{599994A9-D735-4EED-8A97-8B6B26854E2B}" srcOrd="0" destOrd="0" presId="urn:microsoft.com/office/officeart/2005/8/layout/hList1"/>
    <dgm:cxn modelId="{B8372D55-738A-4EB6-9508-AEE256739B0B}" srcId="{8330C9FB-12D4-4A71-B25E-8814D11CFD1C}" destId="{66BCC108-F5A4-4D16-8A65-F225B8E0B183}" srcOrd="7" destOrd="0" parTransId="{12ED18FE-AE86-4551-9C3F-A271342B01AA}" sibTransId="{660F6C65-93D3-4819-8C50-ECF830684E2F}"/>
    <dgm:cxn modelId="{29E60672-BDD6-45F4-BAD1-4A2A7CFD69AA}" type="presOf" srcId="{AE935E5C-152B-45BB-BFB3-7409024CFF06}" destId="{1679C95C-7C6D-4A74-B57A-04CBE75C0AEE}" srcOrd="0" destOrd="0" presId="urn:microsoft.com/office/officeart/2005/8/layout/hList1"/>
    <dgm:cxn modelId="{075059E7-2DE1-4751-B882-F9A00381C7E3}" srcId="{47827A1A-0B8B-4242-9640-37667E6388E3}" destId="{F1BB5018-10DE-477D-9D17-2D0CD289DC3E}" srcOrd="1" destOrd="0" parTransId="{D8D363DA-90F0-458C-A407-9EE9F94A9B18}" sibTransId="{34AB5300-5064-4B0C-9910-B308C21D0EFA}"/>
    <dgm:cxn modelId="{BF4EE68C-8A01-459B-9FDB-BDC2EA5E056C}" srcId="{8330C9FB-12D4-4A71-B25E-8814D11CFD1C}" destId="{E2E8A2D1-6AA7-4824-8BC1-7FE00A5527F5}" srcOrd="0" destOrd="0" parTransId="{03322DD4-4810-4D3A-B0DF-C7473FEB6738}" sibTransId="{340E59B1-6793-410E-AB80-EA3507D4361B}"/>
    <dgm:cxn modelId="{882A0F14-9991-4E3D-9CDF-A1F63C04CD30}" type="presOf" srcId="{46514CA8-860B-4EBD-BFEF-6C89D575F20F}" destId="{AAFA60AD-E47E-4E15-9645-BB3C797C4969}" srcOrd="0" destOrd="0" presId="urn:microsoft.com/office/officeart/2005/8/layout/hList1"/>
    <dgm:cxn modelId="{638361B6-0078-40FD-BFE1-2BF28700756E}" srcId="{6578A984-37B3-4F66-A731-A84072BB9090}" destId="{2CF32224-7AD3-4446-BEFF-3CB311EA91B1}" srcOrd="0" destOrd="0" parTransId="{F253D67B-CBA3-4C70-92D3-F411F8E469F2}" sibTransId="{AAB294F5-5A30-4F03-A23F-9787428D8752}"/>
    <dgm:cxn modelId="{25EFC3B0-E07D-4742-A9C4-2DA5139D86AE}" srcId="{C298E5F2-E34D-405E-8300-C2D3764FD90C}" destId="{0D078077-ED1F-42BE-93AC-308545308ADC}" srcOrd="1" destOrd="0" parTransId="{81DE6734-60FD-48E1-9DFF-4383FC9A1D6D}" sibTransId="{568FE2D9-CEBB-4A44-AB42-3CC7D2EC12E2}"/>
    <dgm:cxn modelId="{4440173F-B25F-4B9E-9DD0-2C51D600C194}" srcId="{C298E5F2-E34D-405E-8300-C2D3764FD90C}" destId="{35F3C22F-4F81-4C12-8FA1-0CED20AF80E0}" srcOrd="0" destOrd="0" parTransId="{068F5F6B-7FFC-46FC-BFEB-E2FAC5DFAABC}" sibTransId="{5E2D9D9A-8144-488D-B22F-CAB096671C93}"/>
    <dgm:cxn modelId="{3F54CAC6-C90C-4D2E-9D21-33FBD8F5A172}" type="presOf" srcId="{8D72A0FA-5607-4493-9031-25D686BA0FFB}" destId="{648923A8-5363-4F90-9935-73CDC8E628CD}" srcOrd="0" destOrd="0" presId="urn:microsoft.com/office/officeart/2005/8/layout/hList1"/>
    <dgm:cxn modelId="{19C14678-3B65-4F2A-8D41-1F1976B0D18A}" type="presOf" srcId="{F1BB5018-10DE-477D-9D17-2D0CD289DC3E}" destId="{1679C95C-7C6D-4A74-B57A-04CBE75C0AEE}" srcOrd="0" destOrd="1" presId="urn:microsoft.com/office/officeart/2005/8/layout/hList1"/>
    <dgm:cxn modelId="{F7F77A30-BB30-4979-949F-8C6233CE604A}" srcId="{8330C9FB-12D4-4A71-B25E-8814D11CFD1C}" destId="{C79AC8F0-B175-4E7A-9491-EADE4DC7200A}" srcOrd="4" destOrd="0" parTransId="{BB62E743-321E-42F2-BCCC-AB2A0AE78124}" sibTransId="{B25E7B35-53D7-40BF-8F83-D878031F0A09}"/>
    <dgm:cxn modelId="{306A3601-4426-49B2-BDA3-BAB7E1A30873}" type="presOf" srcId="{AAB373DA-8F9D-4389-9A78-047280CA4F94}" destId="{C15245BC-A971-4D55-BDA8-35C6B78BF763}" srcOrd="0" destOrd="0" presId="urn:microsoft.com/office/officeart/2005/8/layout/hList1"/>
    <dgm:cxn modelId="{BDBFC5AE-2498-4692-A005-BB808A8E7EF8}" type="presOf" srcId="{E2E8A2D1-6AA7-4824-8BC1-7FE00A5527F5}" destId="{2984A876-EBD2-4CF6-B77A-53784963F802}" srcOrd="0" destOrd="0" presId="urn:microsoft.com/office/officeart/2005/8/layout/hList1"/>
    <dgm:cxn modelId="{9FCD29C1-43E5-41D0-BB47-E504A0AE144C}" type="presOf" srcId="{0D078077-ED1F-42BE-93AC-308545308ADC}" destId="{7912542F-7D1D-470B-9167-DD364006F316}" srcOrd="0" destOrd="1" presId="urn:microsoft.com/office/officeart/2005/8/layout/hList1"/>
    <dgm:cxn modelId="{35725ADD-1C49-4AD6-969F-9E14619E8B76}" srcId="{C79AC8F0-B175-4E7A-9491-EADE4DC7200A}" destId="{276508E1-4892-4F9E-B8A1-4DF4E12C244D}" srcOrd="0" destOrd="0" parTransId="{E582726F-EBC2-4649-B168-3F2BB89F89B1}" sibTransId="{6CED9A7D-57ED-480F-8247-056C209BFEEB}"/>
    <dgm:cxn modelId="{4BE6FF28-865B-41E8-84E5-E24972B905B6}" type="presParOf" srcId="{A7AD6A7B-1221-45A4-A20E-D6A7EA728186}" destId="{59F928A2-4F65-4710-B2BD-E158E46E599C}" srcOrd="0" destOrd="0" presId="urn:microsoft.com/office/officeart/2005/8/layout/hList1"/>
    <dgm:cxn modelId="{81C1336B-2CC3-4CE5-A698-5F725408CA68}" type="presParOf" srcId="{59F928A2-4F65-4710-B2BD-E158E46E599C}" destId="{2984A876-EBD2-4CF6-B77A-53784963F802}" srcOrd="0" destOrd="0" presId="urn:microsoft.com/office/officeart/2005/8/layout/hList1"/>
    <dgm:cxn modelId="{D82AC952-BE8A-44F3-9577-4DF90F51514C}" type="presParOf" srcId="{59F928A2-4F65-4710-B2BD-E158E46E599C}" destId="{648923A8-5363-4F90-9935-73CDC8E628CD}" srcOrd="1" destOrd="0" presId="urn:microsoft.com/office/officeart/2005/8/layout/hList1"/>
    <dgm:cxn modelId="{EB842947-54B9-4B1B-9E89-1DE0B42054DA}" type="presParOf" srcId="{A7AD6A7B-1221-45A4-A20E-D6A7EA728186}" destId="{93A9D548-DDD0-4CFF-94E8-4131A824C5A2}" srcOrd="1" destOrd="0" presId="urn:microsoft.com/office/officeart/2005/8/layout/hList1"/>
    <dgm:cxn modelId="{D57FD973-4462-422A-B36A-67A7447EB9E2}" type="presParOf" srcId="{A7AD6A7B-1221-45A4-A20E-D6A7EA728186}" destId="{30E80057-54A8-4A07-BF24-90C1DCF1A582}" srcOrd="2" destOrd="0" presId="urn:microsoft.com/office/officeart/2005/8/layout/hList1"/>
    <dgm:cxn modelId="{B682AE01-0AB7-4328-96E1-EF288A0452C4}" type="presParOf" srcId="{30E80057-54A8-4A07-BF24-90C1DCF1A582}" destId="{DA3BCECC-FC44-45BD-8A66-C94543B7BA64}" srcOrd="0" destOrd="0" presId="urn:microsoft.com/office/officeart/2005/8/layout/hList1"/>
    <dgm:cxn modelId="{FAE26661-7E83-4855-8C23-1A9F7D637AB1}" type="presParOf" srcId="{30E80057-54A8-4A07-BF24-90C1DCF1A582}" destId="{AFE8C4FE-C83F-4B6B-A079-32BE436FEB31}" srcOrd="1" destOrd="0" presId="urn:microsoft.com/office/officeart/2005/8/layout/hList1"/>
    <dgm:cxn modelId="{D059F00F-E8BF-45D7-9A6F-25902F6FC6F2}" type="presParOf" srcId="{A7AD6A7B-1221-45A4-A20E-D6A7EA728186}" destId="{6CDBDD6F-EC02-42D0-92A7-566EDC8E8587}" srcOrd="3" destOrd="0" presId="urn:microsoft.com/office/officeart/2005/8/layout/hList1"/>
    <dgm:cxn modelId="{6438EAB5-1C75-48AA-BCDD-D58310AB6CD9}" type="presParOf" srcId="{A7AD6A7B-1221-45A4-A20E-D6A7EA728186}" destId="{9E1EB7B6-6BA9-469B-9793-D3F0273E416C}" srcOrd="4" destOrd="0" presId="urn:microsoft.com/office/officeart/2005/8/layout/hList1"/>
    <dgm:cxn modelId="{65D7EB2A-A81A-4844-A0E6-DB1E52D4A770}" type="presParOf" srcId="{9E1EB7B6-6BA9-469B-9793-D3F0273E416C}" destId="{A123EBB8-FF65-464E-85F5-62CDAEFC3F52}" srcOrd="0" destOrd="0" presId="urn:microsoft.com/office/officeart/2005/8/layout/hList1"/>
    <dgm:cxn modelId="{F4ED1DFC-775F-4B0F-9151-DBCFE0F765C8}" type="presParOf" srcId="{9E1EB7B6-6BA9-469B-9793-D3F0273E416C}" destId="{1679C95C-7C6D-4A74-B57A-04CBE75C0AEE}" srcOrd="1" destOrd="0" presId="urn:microsoft.com/office/officeart/2005/8/layout/hList1"/>
    <dgm:cxn modelId="{80E23EBE-A71A-44BE-94B2-9C32C7CB2D20}" type="presParOf" srcId="{A7AD6A7B-1221-45A4-A20E-D6A7EA728186}" destId="{3FEB3E74-C9D3-41B0-A764-D45732E95969}" srcOrd="5" destOrd="0" presId="urn:microsoft.com/office/officeart/2005/8/layout/hList1"/>
    <dgm:cxn modelId="{65482F43-B199-4997-A98B-974922BC3304}" type="presParOf" srcId="{A7AD6A7B-1221-45A4-A20E-D6A7EA728186}" destId="{62A25CBD-2620-4017-A7A7-130F1D286060}" srcOrd="6" destOrd="0" presId="urn:microsoft.com/office/officeart/2005/8/layout/hList1"/>
    <dgm:cxn modelId="{E6A22BF1-7E0E-41CA-A197-D6D968D7798D}" type="presParOf" srcId="{62A25CBD-2620-4017-A7A7-130F1D286060}" destId="{CA64E06F-2B8E-48AF-B2B2-1057C1242635}" srcOrd="0" destOrd="0" presId="urn:microsoft.com/office/officeart/2005/8/layout/hList1"/>
    <dgm:cxn modelId="{AB364BE8-AFAA-4EB6-A503-C6F903AA1F59}" type="presParOf" srcId="{62A25CBD-2620-4017-A7A7-130F1D286060}" destId="{AAFA60AD-E47E-4E15-9645-BB3C797C4969}" srcOrd="1" destOrd="0" presId="urn:microsoft.com/office/officeart/2005/8/layout/hList1"/>
    <dgm:cxn modelId="{740B45C8-B745-4037-A293-9739C88D99C3}" type="presParOf" srcId="{A7AD6A7B-1221-45A4-A20E-D6A7EA728186}" destId="{A5B773BC-73BC-4959-9AFA-279ACAA703C9}" srcOrd="7" destOrd="0" presId="urn:microsoft.com/office/officeart/2005/8/layout/hList1"/>
    <dgm:cxn modelId="{FEB214E7-698C-49FE-9A0B-F2D41FE4B175}" type="presParOf" srcId="{A7AD6A7B-1221-45A4-A20E-D6A7EA728186}" destId="{2DF7F502-08F2-45F7-95A8-58D2C8DB02DF}" srcOrd="8" destOrd="0" presId="urn:microsoft.com/office/officeart/2005/8/layout/hList1"/>
    <dgm:cxn modelId="{78F1B40B-3260-4A3B-8C6B-247F7AE53689}" type="presParOf" srcId="{2DF7F502-08F2-45F7-95A8-58D2C8DB02DF}" destId="{3D090D11-9342-4792-AAD8-473FD77DE81F}" srcOrd="0" destOrd="0" presId="urn:microsoft.com/office/officeart/2005/8/layout/hList1"/>
    <dgm:cxn modelId="{6159F5D9-F51E-44E6-811F-7BA29F7614AF}" type="presParOf" srcId="{2DF7F502-08F2-45F7-95A8-58D2C8DB02DF}" destId="{5F12330E-2419-4432-85B2-34BED9A281E0}" srcOrd="1" destOrd="0" presId="urn:microsoft.com/office/officeart/2005/8/layout/hList1"/>
    <dgm:cxn modelId="{435E45C5-EDDC-4BEA-8151-4D40A1B61357}" type="presParOf" srcId="{A7AD6A7B-1221-45A4-A20E-D6A7EA728186}" destId="{507F3710-1894-4B5C-94EA-DF4D20785E2C}" srcOrd="9" destOrd="0" presId="urn:microsoft.com/office/officeart/2005/8/layout/hList1"/>
    <dgm:cxn modelId="{D98FA9BA-4ED2-4916-B53E-C3C35E74F73C}" type="presParOf" srcId="{A7AD6A7B-1221-45A4-A20E-D6A7EA728186}" destId="{1A36BBF3-0F36-4DD7-B06A-1B3ADEFF838B}" srcOrd="10" destOrd="0" presId="urn:microsoft.com/office/officeart/2005/8/layout/hList1"/>
    <dgm:cxn modelId="{4557297F-901C-4A77-B2F5-003F38D070BC}" type="presParOf" srcId="{1A36BBF3-0F36-4DD7-B06A-1B3ADEFF838B}" destId="{F5024DE7-C26D-4349-94C3-4D660541905D}" srcOrd="0" destOrd="0" presId="urn:microsoft.com/office/officeart/2005/8/layout/hList1"/>
    <dgm:cxn modelId="{5143FAB3-2748-48CB-A287-28FF2805078C}" type="presParOf" srcId="{1A36BBF3-0F36-4DD7-B06A-1B3ADEFF838B}" destId="{599994A9-D735-4EED-8A97-8B6B26854E2B}" srcOrd="1" destOrd="0" presId="urn:microsoft.com/office/officeart/2005/8/layout/hList1"/>
    <dgm:cxn modelId="{A4F88C12-7A71-4885-A682-C254BEDC5DDB}" type="presParOf" srcId="{A7AD6A7B-1221-45A4-A20E-D6A7EA728186}" destId="{75F4CF14-65A7-4CE0-A971-1FA88310A91F}" srcOrd="11" destOrd="0" presId="urn:microsoft.com/office/officeart/2005/8/layout/hList1"/>
    <dgm:cxn modelId="{16DC39A2-1D59-481C-BB38-16D440D04984}" type="presParOf" srcId="{A7AD6A7B-1221-45A4-A20E-D6A7EA728186}" destId="{9EAA77E0-20D6-4A81-8E87-F0389844DE68}" srcOrd="12" destOrd="0" presId="urn:microsoft.com/office/officeart/2005/8/layout/hList1"/>
    <dgm:cxn modelId="{AF875E61-C3D6-4715-B1CC-C97743DF31CE}" type="presParOf" srcId="{9EAA77E0-20D6-4A81-8E87-F0389844DE68}" destId="{FE55EBA6-B4CF-465F-8428-9AC54C753A18}" srcOrd="0" destOrd="0" presId="urn:microsoft.com/office/officeart/2005/8/layout/hList1"/>
    <dgm:cxn modelId="{DA6BFED3-B767-4196-8810-025F4BAA741C}" type="presParOf" srcId="{9EAA77E0-20D6-4A81-8E87-F0389844DE68}" destId="{7912542F-7D1D-470B-9167-DD364006F316}" srcOrd="1" destOrd="0" presId="urn:microsoft.com/office/officeart/2005/8/layout/hList1"/>
    <dgm:cxn modelId="{99730F75-F779-47EF-8DF8-F695DB9F66F3}" type="presParOf" srcId="{A7AD6A7B-1221-45A4-A20E-D6A7EA728186}" destId="{C4DECE98-DFC8-4B5D-8E17-B3171A38E475}" srcOrd="13" destOrd="0" presId="urn:microsoft.com/office/officeart/2005/8/layout/hList1"/>
    <dgm:cxn modelId="{DFFD563B-78F4-422F-ADB6-9AA217097AC3}" type="presParOf" srcId="{A7AD6A7B-1221-45A4-A20E-D6A7EA728186}" destId="{A49DD763-F1D9-4408-8B96-C61395C87FDF}" srcOrd="14" destOrd="0" presId="urn:microsoft.com/office/officeart/2005/8/layout/hList1"/>
    <dgm:cxn modelId="{A383EB8E-C7C6-4FF6-ADE2-3EA081EA1342}" type="presParOf" srcId="{A49DD763-F1D9-4408-8B96-C61395C87FDF}" destId="{9EECDF64-F9A1-4900-B48C-6B87AAEF2419}" srcOrd="0" destOrd="0" presId="urn:microsoft.com/office/officeart/2005/8/layout/hList1"/>
    <dgm:cxn modelId="{EBDCDEBF-704B-48CD-B435-CDBB4927F167}" type="presParOf" srcId="{A49DD763-F1D9-4408-8B96-C61395C87FDF}" destId="{C15245BC-A971-4D55-BDA8-35C6B78BF76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84A876-EBD2-4CF6-B77A-53784963F802}">
      <dsp:nvSpPr>
        <dsp:cNvPr id="0" name=""/>
        <dsp:cNvSpPr/>
      </dsp:nvSpPr>
      <dsp:spPr>
        <a:xfrm>
          <a:off x="1175" y="1132122"/>
          <a:ext cx="957541" cy="316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1995</a:t>
          </a:r>
        </a:p>
      </dsp:txBody>
      <dsp:txXfrm>
        <a:off x="1175" y="1132122"/>
        <a:ext cx="957541" cy="316800"/>
      </dsp:txXfrm>
    </dsp:sp>
    <dsp:sp modelId="{648923A8-5363-4F90-9935-73CDC8E628CD}">
      <dsp:nvSpPr>
        <dsp:cNvPr id="0" name=""/>
        <dsp:cNvSpPr/>
      </dsp:nvSpPr>
      <dsp:spPr>
        <a:xfrm>
          <a:off x="1175" y="1448922"/>
          <a:ext cx="957541" cy="95114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Mocha becomes </a:t>
          </a:r>
          <a:r>
            <a:rPr lang="en-US" sz="1100" kern="1200" dirty="0" err="1"/>
            <a:t>LiveScript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Written in 10 Days</a:t>
          </a:r>
        </a:p>
      </dsp:txBody>
      <dsp:txXfrm>
        <a:off x="1175" y="1448922"/>
        <a:ext cx="957541" cy="951142"/>
      </dsp:txXfrm>
    </dsp:sp>
    <dsp:sp modelId="{DA3BCECC-FC44-45BD-8A66-C94543B7BA64}">
      <dsp:nvSpPr>
        <dsp:cNvPr id="0" name=""/>
        <dsp:cNvSpPr/>
      </dsp:nvSpPr>
      <dsp:spPr>
        <a:xfrm>
          <a:off x="1092773" y="1132122"/>
          <a:ext cx="957541" cy="316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1996</a:t>
          </a:r>
        </a:p>
      </dsp:txBody>
      <dsp:txXfrm>
        <a:off x="1092773" y="1132122"/>
        <a:ext cx="957541" cy="316800"/>
      </dsp:txXfrm>
    </dsp:sp>
    <dsp:sp modelId="{AFE8C4FE-C83F-4B6B-A079-32BE436FEB31}">
      <dsp:nvSpPr>
        <dsp:cNvPr id="0" name=""/>
        <dsp:cNvSpPr/>
      </dsp:nvSpPr>
      <dsp:spPr>
        <a:xfrm>
          <a:off x="1092773" y="1448922"/>
          <a:ext cx="957541" cy="95114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JavaScript</a:t>
          </a:r>
        </a:p>
      </dsp:txBody>
      <dsp:txXfrm>
        <a:off x="1092773" y="1448922"/>
        <a:ext cx="957541" cy="951142"/>
      </dsp:txXfrm>
    </dsp:sp>
    <dsp:sp modelId="{A123EBB8-FF65-464E-85F5-62CDAEFC3F52}">
      <dsp:nvSpPr>
        <dsp:cNvPr id="0" name=""/>
        <dsp:cNvSpPr/>
      </dsp:nvSpPr>
      <dsp:spPr>
        <a:xfrm>
          <a:off x="2184370" y="1132122"/>
          <a:ext cx="957541" cy="3168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1997</a:t>
          </a:r>
        </a:p>
      </dsp:txBody>
      <dsp:txXfrm>
        <a:off x="2184370" y="1132122"/>
        <a:ext cx="957541" cy="316800"/>
      </dsp:txXfrm>
    </dsp:sp>
    <dsp:sp modelId="{1679C95C-7C6D-4A74-B57A-04CBE75C0AEE}">
      <dsp:nvSpPr>
        <dsp:cNvPr id="0" name=""/>
        <dsp:cNvSpPr/>
      </dsp:nvSpPr>
      <dsp:spPr>
        <a:xfrm>
          <a:off x="2184370" y="1448922"/>
          <a:ext cx="957541" cy="95114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ECMAScript 1.0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Standards!</a:t>
          </a:r>
        </a:p>
      </dsp:txBody>
      <dsp:txXfrm>
        <a:off x="2184370" y="1448922"/>
        <a:ext cx="957541" cy="951142"/>
      </dsp:txXfrm>
    </dsp:sp>
    <dsp:sp modelId="{CA64E06F-2B8E-48AF-B2B2-1057C1242635}">
      <dsp:nvSpPr>
        <dsp:cNvPr id="0" name=""/>
        <dsp:cNvSpPr/>
      </dsp:nvSpPr>
      <dsp:spPr>
        <a:xfrm>
          <a:off x="3275968" y="1132122"/>
          <a:ext cx="957541" cy="3168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1999</a:t>
          </a:r>
        </a:p>
      </dsp:txBody>
      <dsp:txXfrm>
        <a:off x="3275968" y="1132122"/>
        <a:ext cx="957541" cy="316800"/>
      </dsp:txXfrm>
    </dsp:sp>
    <dsp:sp modelId="{AAFA60AD-E47E-4E15-9645-BB3C797C4969}">
      <dsp:nvSpPr>
        <dsp:cNvPr id="0" name=""/>
        <dsp:cNvSpPr/>
      </dsp:nvSpPr>
      <dsp:spPr>
        <a:xfrm>
          <a:off x="3275968" y="1448922"/>
          <a:ext cx="957541" cy="95114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ECMAScript 3.0</a:t>
          </a:r>
        </a:p>
      </dsp:txBody>
      <dsp:txXfrm>
        <a:off x="3275968" y="1448922"/>
        <a:ext cx="957541" cy="951142"/>
      </dsp:txXfrm>
    </dsp:sp>
    <dsp:sp modelId="{3D090D11-9342-4792-AAD8-473FD77DE81F}">
      <dsp:nvSpPr>
        <dsp:cNvPr id="0" name=""/>
        <dsp:cNvSpPr/>
      </dsp:nvSpPr>
      <dsp:spPr>
        <a:xfrm>
          <a:off x="4367565" y="1132122"/>
          <a:ext cx="957541" cy="3168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2005</a:t>
          </a:r>
        </a:p>
      </dsp:txBody>
      <dsp:txXfrm>
        <a:off x="4367565" y="1132122"/>
        <a:ext cx="957541" cy="316800"/>
      </dsp:txXfrm>
    </dsp:sp>
    <dsp:sp modelId="{5F12330E-2419-4432-85B2-34BED9A281E0}">
      <dsp:nvSpPr>
        <dsp:cNvPr id="0" name=""/>
        <dsp:cNvSpPr/>
      </dsp:nvSpPr>
      <dsp:spPr>
        <a:xfrm>
          <a:off x="4367565" y="1448922"/>
          <a:ext cx="957541" cy="95114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jQuery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Normalize the DOM</a:t>
          </a:r>
        </a:p>
      </dsp:txBody>
      <dsp:txXfrm>
        <a:off x="4367565" y="1448922"/>
        <a:ext cx="957541" cy="951142"/>
      </dsp:txXfrm>
    </dsp:sp>
    <dsp:sp modelId="{F5024DE7-C26D-4349-94C3-4D660541905D}">
      <dsp:nvSpPr>
        <dsp:cNvPr id="0" name=""/>
        <dsp:cNvSpPr/>
      </dsp:nvSpPr>
      <dsp:spPr>
        <a:xfrm>
          <a:off x="5459162" y="1132122"/>
          <a:ext cx="957541" cy="316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2009</a:t>
          </a:r>
        </a:p>
      </dsp:txBody>
      <dsp:txXfrm>
        <a:off x="5459162" y="1132122"/>
        <a:ext cx="957541" cy="316800"/>
      </dsp:txXfrm>
    </dsp:sp>
    <dsp:sp modelId="{599994A9-D735-4EED-8A97-8B6B26854E2B}">
      <dsp:nvSpPr>
        <dsp:cNvPr id="0" name=""/>
        <dsp:cNvSpPr/>
      </dsp:nvSpPr>
      <dsp:spPr>
        <a:xfrm>
          <a:off x="5459162" y="1448922"/>
          <a:ext cx="957541" cy="95114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err="1"/>
            <a:t>NodeJS</a:t>
          </a:r>
          <a:endParaRPr lang="en-US" sz="1100" kern="1200" dirty="0"/>
        </a:p>
      </dsp:txBody>
      <dsp:txXfrm>
        <a:off x="5459162" y="1448922"/>
        <a:ext cx="957541" cy="951142"/>
      </dsp:txXfrm>
    </dsp:sp>
    <dsp:sp modelId="{FE55EBA6-B4CF-465F-8428-9AC54C753A18}">
      <dsp:nvSpPr>
        <dsp:cNvPr id="0" name=""/>
        <dsp:cNvSpPr/>
      </dsp:nvSpPr>
      <dsp:spPr>
        <a:xfrm>
          <a:off x="6550760" y="1132122"/>
          <a:ext cx="957541" cy="316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2012</a:t>
          </a:r>
        </a:p>
      </dsp:txBody>
      <dsp:txXfrm>
        <a:off x="6550760" y="1132122"/>
        <a:ext cx="957541" cy="316800"/>
      </dsp:txXfrm>
    </dsp:sp>
    <dsp:sp modelId="{7912542F-7D1D-470B-9167-DD364006F316}">
      <dsp:nvSpPr>
        <dsp:cNvPr id="0" name=""/>
        <dsp:cNvSpPr/>
      </dsp:nvSpPr>
      <dsp:spPr>
        <a:xfrm>
          <a:off x="6550760" y="1448922"/>
          <a:ext cx="957541" cy="95114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err="1"/>
            <a:t>TypeScript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Superset / Normalize JavaScript</a:t>
          </a:r>
        </a:p>
      </dsp:txBody>
      <dsp:txXfrm>
        <a:off x="6550760" y="1448922"/>
        <a:ext cx="957541" cy="951142"/>
      </dsp:txXfrm>
    </dsp:sp>
    <dsp:sp modelId="{9EECDF64-F9A1-4900-B48C-6B87AAEF2419}">
      <dsp:nvSpPr>
        <dsp:cNvPr id="0" name=""/>
        <dsp:cNvSpPr/>
      </dsp:nvSpPr>
      <dsp:spPr>
        <a:xfrm>
          <a:off x="7642357" y="1132122"/>
          <a:ext cx="957541" cy="3168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2015</a:t>
          </a:r>
        </a:p>
      </dsp:txBody>
      <dsp:txXfrm>
        <a:off x="7642357" y="1132122"/>
        <a:ext cx="957541" cy="316800"/>
      </dsp:txXfrm>
    </dsp:sp>
    <dsp:sp modelId="{C15245BC-A971-4D55-BDA8-35C6B78BF763}">
      <dsp:nvSpPr>
        <dsp:cNvPr id="0" name=""/>
        <dsp:cNvSpPr/>
      </dsp:nvSpPr>
      <dsp:spPr>
        <a:xfrm>
          <a:off x="7642357" y="1448922"/>
          <a:ext cx="957541" cy="95114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/>
            <a:t>ECMAScript 2015</a:t>
          </a:r>
        </a:p>
      </dsp:txBody>
      <dsp:txXfrm>
        <a:off x="7642357" y="1448922"/>
        <a:ext cx="957541" cy="951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917435" y="2557833"/>
            <a:ext cx="4794250" cy="812800"/>
          </a:xfrm>
        </p:spPr>
        <p:txBody>
          <a:bodyPr>
            <a:normAutofit/>
          </a:bodyPr>
          <a:lstStyle>
            <a:lvl1pPr marL="0" indent="0" algn="r">
              <a:buNone/>
              <a:defRPr sz="42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296820" y="3439780"/>
            <a:ext cx="4414865" cy="553932"/>
          </a:xfrm>
        </p:spPr>
        <p:txBody>
          <a:bodyPr>
            <a:normAutofit/>
          </a:bodyPr>
          <a:lstStyle>
            <a:lvl1pPr marL="0" indent="0" algn="r">
              <a:buNone/>
              <a:defRPr sz="1400" b="0" i="0" baseline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dirty="0"/>
              <a:t>Click To Add 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3990445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399509" y="1753724"/>
            <a:ext cx="471487" cy="428807"/>
          </a:xfrm>
        </p:spPr>
        <p:txBody>
          <a:bodyPr>
            <a:normAutofit/>
          </a:bodyPr>
          <a:lstStyle>
            <a:lvl1pPr marL="0" indent="0" algn="r">
              <a:buNone/>
              <a:defRPr sz="1600" b="0" i="0">
                <a:solidFill>
                  <a:srgbClr val="2F516A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924640" y="1753724"/>
            <a:ext cx="2002059" cy="428807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rgbClr val="2F516A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Item #1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980342" y="1753724"/>
            <a:ext cx="5685953" cy="428807"/>
          </a:xfrm>
        </p:spPr>
        <p:txBody>
          <a:bodyPr>
            <a:norm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// description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399509" y="2236012"/>
            <a:ext cx="471487" cy="428807"/>
          </a:xfrm>
        </p:spPr>
        <p:txBody>
          <a:bodyPr>
            <a:normAutofit/>
          </a:bodyPr>
          <a:lstStyle>
            <a:lvl1pPr marL="0" indent="0" algn="r">
              <a:buNone/>
              <a:defRPr sz="1600" b="0" i="0">
                <a:solidFill>
                  <a:srgbClr val="2F516A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924640" y="2236012"/>
            <a:ext cx="2002059" cy="428807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rgbClr val="2F516A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Item #1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980342" y="2236012"/>
            <a:ext cx="5685953" cy="428807"/>
          </a:xfrm>
        </p:spPr>
        <p:txBody>
          <a:bodyPr>
            <a:norm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// description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99509" y="2730843"/>
            <a:ext cx="471487" cy="428807"/>
          </a:xfrm>
        </p:spPr>
        <p:txBody>
          <a:bodyPr>
            <a:normAutofit/>
          </a:bodyPr>
          <a:lstStyle>
            <a:lvl1pPr marL="0" indent="0" algn="r">
              <a:buNone/>
              <a:defRPr sz="1600" b="0" i="0">
                <a:solidFill>
                  <a:srgbClr val="2F516A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924640" y="2730843"/>
            <a:ext cx="2002059" cy="428807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rgbClr val="2F516A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Item #1</a:t>
            </a: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980342" y="2730843"/>
            <a:ext cx="5685953" cy="428807"/>
          </a:xfrm>
        </p:spPr>
        <p:txBody>
          <a:bodyPr>
            <a:norm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// description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99509" y="3225675"/>
            <a:ext cx="471487" cy="428807"/>
          </a:xfrm>
        </p:spPr>
        <p:txBody>
          <a:bodyPr>
            <a:normAutofit/>
          </a:bodyPr>
          <a:lstStyle>
            <a:lvl1pPr marL="0" indent="0" algn="r">
              <a:buNone/>
              <a:defRPr sz="1600" b="0" i="0">
                <a:solidFill>
                  <a:srgbClr val="2F516A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25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924640" y="3225675"/>
            <a:ext cx="2002059" cy="428807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rgbClr val="2F516A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Item #1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2980342" y="3225675"/>
            <a:ext cx="5685953" cy="428807"/>
          </a:xfrm>
        </p:spPr>
        <p:txBody>
          <a:bodyPr>
            <a:norm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// description</a:t>
            </a:r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399509" y="3720507"/>
            <a:ext cx="471487" cy="428807"/>
          </a:xfrm>
        </p:spPr>
        <p:txBody>
          <a:bodyPr>
            <a:normAutofit/>
          </a:bodyPr>
          <a:lstStyle>
            <a:lvl1pPr marL="0" indent="0" algn="r">
              <a:buNone/>
              <a:defRPr sz="1600" b="0" i="0">
                <a:solidFill>
                  <a:srgbClr val="2F516A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28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924640" y="3720507"/>
            <a:ext cx="2002059" cy="428807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rgbClr val="2F516A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Item #1</a:t>
            </a:r>
          </a:p>
        </p:txBody>
      </p:sp>
      <p:sp>
        <p:nvSpPr>
          <p:cNvPr id="29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2980342" y="3720507"/>
            <a:ext cx="5685953" cy="428807"/>
          </a:xfrm>
        </p:spPr>
        <p:txBody>
          <a:bodyPr>
            <a:norm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// description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270454" y="137175"/>
            <a:ext cx="3010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FFFFFF"/>
                </a:solidFill>
                <a:latin typeface="Calibri Light"/>
                <a:cs typeface="Calibri Light"/>
              </a:rPr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2886356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Option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841706" y="2327509"/>
            <a:ext cx="3057517" cy="784769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dirty="0"/>
              <a:t>Click to add presentation description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841706" y="1639409"/>
            <a:ext cx="3057517" cy="561484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2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1384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1" hasCustomPrompt="1"/>
          </p:nvPr>
        </p:nvSpPr>
        <p:spPr>
          <a:xfrm>
            <a:off x="270454" y="1030694"/>
            <a:ext cx="8599789" cy="3531893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primary content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70454" y="205022"/>
            <a:ext cx="6386421" cy="277088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2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dirty="0"/>
              <a:t>Click To Add Page Title</a:t>
            </a:r>
          </a:p>
        </p:txBody>
      </p:sp>
    </p:spTree>
    <p:extLst>
      <p:ext uri="{BB962C8B-B14F-4D97-AF65-F5344CB8AC3E}">
        <p14:creationId xmlns:p14="http://schemas.microsoft.com/office/powerpoint/2010/main" val="183835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/>
          <p:cNvSpPr>
            <a:spLocks noGrp="1"/>
          </p:cNvSpPr>
          <p:nvPr>
            <p:ph sz="quarter" idx="11" hasCustomPrompt="1"/>
          </p:nvPr>
        </p:nvSpPr>
        <p:spPr>
          <a:xfrm>
            <a:off x="319039" y="374240"/>
            <a:ext cx="8663141" cy="41473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724405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9931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1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bit.ly/coderblog" TargetMode="External"/><Relationship Id="rId7" Type="http://schemas.openxmlformats.org/officeDocument/2006/relationships/image" Target="../media/image12.jpeg"/><Relationship Id="rId2" Type="http://schemas.openxmlformats.org/officeDocument/2006/relationships/hyperlink" Target="https://github.com/jeremyliknes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hyperlink" Target="mailto:jlikness@ivision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oderblo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ivisionappdev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Future Proof Enterprise JavaScript Apps at Scale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449" y="-212812"/>
            <a:ext cx="2743200" cy="119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14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Popular Option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Introduces Classes, Lexical Scope, Lambda, etc.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Lacks: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Interfaces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Dynamic module affinity (</a:t>
            </a:r>
            <a:r>
              <a:rPr lang="en-US" dirty="0" err="1"/>
              <a:t>SystemJS</a:t>
            </a:r>
            <a:r>
              <a:rPr lang="en-US" dirty="0"/>
              <a:t>, </a:t>
            </a:r>
            <a:r>
              <a:rPr lang="en-US" dirty="0" err="1"/>
              <a:t>RequireJS</a:t>
            </a:r>
            <a:r>
              <a:rPr lang="en-US" dirty="0"/>
              <a:t>, etc.)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External library definitions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Generics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TypeScript</a:t>
            </a:r>
            <a:r>
              <a:rPr lang="en-US" dirty="0"/>
              <a:t> = Superscript and is “future-proof”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About ECMAScript 6/2015 and Babel?</a:t>
            </a:r>
          </a:p>
        </p:txBody>
      </p:sp>
    </p:spTree>
    <p:extLst>
      <p:ext uri="{BB962C8B-B14F-4D97-AF65-F5344CB8AC3E}">
        <p14:creationId xmlns:p14="http://schemas.microsoft.com/office/powerpoint/2010/main" val="3574480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Discovery: intent is more clear with types, interfaces,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Documentation: libraries make it easy to discover how to use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Development Time Security: “fat-finger” mistakes less likely, even through complex iterations of calls and callbacks, won’t compile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Scope Safety: Modules, Classes, and Lambdas manage concepts of scope and “this” context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Team Scale: components make it easier for multiple teams to work in parallel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4x: Increased velocity for a team shifting from JavaScript to </a:t>
            </a:r>
            <a:r>
              <a:rPr lang="en-US" dirty="0" err="1"/>
              <a:t>TypeScript</a:t>
            </a:r>
            <a:r>
              <a:rPr lang="en-US" dirty="0"/>
              <a:t> with a data-binding framework (Angular)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r>
              <a:rPr lang="en-US" dirty="0"/>
              <a:t> in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590150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Types, Interfaces, Classes, and Modules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Basics</a:t>
            </a:r>
          </a:p>
        </p:txBody>
      </p:sp>
    </p:spTree>
    <p:extLst>
      <p:ext uri="{BB962C8B-B14F-4D97-AF65-F5344CB8AC3E}">
        <p14:creationId xmlns:p14="http://schemas.microsoft.com/office/powerpoint/2010/main" val="4140926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Interfaces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Modules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Basics</a:t>
            </a:r>
          </a:p>
        </p:txBody>
      </p:sp>
    </p:spTree>
    <p:extLst>
      <p:ext uri="{BB962C8B-B14F-4D97-AF65-F5344CB8AC3E}">
        <p14:creationId xmlns:p14="http://schemas.microsoft.com/office/powerpoint/2010/main" val="3370401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Functions and Lambdas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Complex Type Definitions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Mixins</a:t>
            </a:r>
            <a:r>
              <a:rPr lang="en-US" dirty="0"/>
              <a:t> and Decorators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Cool Stuff</a:t>
            </a:r>
          </a:p>
        </p:txBody>
      </p:sp>
    </p:spTree>
    <p:extLst>
      <p:ext uri="{BB962C8B-B14F-4D97-AF65-F5344CB8AC3E}">
        <p14:creationId xmlns:p14="http://schemas.microsoft.com/office/powerpoint/2010/main" val="1177872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Library Definitions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Migrating 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Compiler Options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</p:spTree>
    <p:extLst>
      <p:ext uri="{BB962C8B-B14F-4D97-AF65-F5344CB8AC3E}">
        <p14:creationId xmlns:p14="http://schemas.microsoft.com/office/powerpoint/2010/main" val="2170074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2022389" y="1030694"/>
            <a:ext cx="6847854" cy="353189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https://github.com/jeremylikness</a:t>
            </a:r>
            <a:endParaRPr lang="en-US" dirty="0"/>
          </a:p>
          <a:p>
            <a:r>
              <a:rPr lang="en-US" dirty="0"/>
              <a:t>TypeScript2016Prez(code and deck)</a:t>
            </a:r>
          </a:p>
          <a:p>
            <a:r>
              <a:rPr lang="en-US"/>
              <a:t>6502emulator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http://bit.ly/coderblog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jlikness@ivision.com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4" name="Picture 6" descr="https://tse1.mm.bing.net/th?&amp;id=OIP.Mdd24e5cbdc77ae6eac2c09f96de0c293o0&amp;w=300&amp;h=300&amp;c=0&amp;pid=1.9&amp;rs=0&amp;p=0&amp;r=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59" y="1080121"/>
            <a:ext cx="1250178" cy="125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tse1.mm.bing.net/th?&amp;id=OIP.Me761b84fac9b1d160b653f3913a36da0H0&amp;w=300&amp;h=200&amp;c=0&amp;pid=1.9&amp;rs=0&amp;p=0&amp;r=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1" y="2516659"/>
            <a:ext cx="1563131" cy="104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tse1.mm.bing.net/th?&amp;id=OIP.M62c187cb70ccc80fc307513cf8f61d49o0&amp;w=300&amp;h=300&amp;c=0&amp;pid=1.9&amp;rs=0&amp;p=0&amp;r=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54" y="3385750"/>
            <a:ext cx="1102841" cy="110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59" y="4599657"/>
            <a:ext cx="1078167" cy="47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1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With whom am I speaking?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Wat?!!!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3.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The Basics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Types, Interfaces, Classes, and Modules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4.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The Cool Stuff	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2980342" y="3225675"/>
            <a:ext cx="5961831" cy="428807"/>
          </a:xfrm>
        </p:spPr>
        <p:txBody>
          <a:bodyPr>
            <a:normAutofit/>
          </a:bodyPr>
          <a:lstStyle/>
          <a:p>
            <a:r>
              <a:rPr lang="en-US" dirty="0"/>
              <a:t>Functions and Lambdas, Complex </a:t>
            </a:r>
            <a:r>
              <a:rPr lang="en-US"/>
              <a:t>Type Definitions, </a:t>
            </a:r>
            <a:r>
              <a:rPr lang="en-US" dirty="0"/>
              <a:t>Generics, </a:t>
            </a:r>
            <a:r>
              <a:rPr lang="en-US" dirty="0" err="1"/>
              <a:t>Mixins</a:t>
            </a:r>
            <a:r>
              <a:rPr lang="en-US" dirty="0"/>
              <a:t>/Decorators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5.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The Real World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Library Definitions, Compiler Options, AMD</a:t>
            </a:r>
          </a:p>
        </p:txBody>
      </p:sp>
    </p:spTree>
    <p:extLst>
      <p:ext uri="{BB962C8B-B14F-4D97-AF65-F5344CB8AC3E}">
        <p14:creationId xmlns:p14="http://schemas.microsoft.com/office/powerpoint/2010/main" val="2657841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With whom am I speaking?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732640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7147744" y="999420"/>
            <a:ext cx="1905165" cy="190516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Jeremy Likness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7795" y="1309816"/>
            <a:ext cx="645022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Wife, 2 children, vegan hiking 9-ball 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Started programming in the Commodore 64 days (yes, we had computers in the early 1980s)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Brief foray into game development with Quake in mid 1990s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Enterprise Developer for 20 years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Web Developer since, well, the web (1990s)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TypeScript</a:t>
            </a:r>
            <a:r>
              <a:rPr lang="en-US" sz="2000" dirty="0"/>
              <a:t> Developer since beta in 2012 (</a:t>
            </a:r>
            <a:r>
              <a:rPr lang="en-US" sz="2000"/>
              <a:t>six figures LOCs) 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6-time Microsoft MVP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Author of 4 technology books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http://bit.ly/coderblog</a:t>
            </a:r>
            <a:r>
              <a:rPr lang="en-US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367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iVision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653058" y="1030288"/>
            <a:ext cx="5519450" cy="388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19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iVision App Dev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030943" y="1359799"/>
            <a:ext cx="7078939" cy="35321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0454" y="1130513"/>
            <a:ext cx="271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http://bit.ly/ivisionappdev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3028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Wat?!!!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82034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Wat?!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568953" y="1030288"/>
            <a:ext cx="6002918" cy="353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07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JavaScript Isn’t Going Anywhere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851559278"/>
              </p:ext>
            </p:extLst>
          </p:nvPr>
        </p:nvGraphicFramePr>
        <p:xfrm>
          <a:off x="269875" y="1668719"/>
          <a:ext cx="8601075" cy="353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ight Arrow 6"/>
          <p:cNvSpPr/>
          <p:nvPr/>
        </p:nvSpPr>
        <p:spPr>
          <a:xfrm rot="20401092">
            <a:off x="4502631" y="1576724"/>
            <a:ext cx="4015946" cy="6264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Adoption</a:t>
            </a:r>
          </a:p>
        </p:txBody>
      </p:sp>
    </p:spTree>
    <p:extLst>
      <p:ext uri="{BB962C8B-B14F-4D97-AF65-F5344CB8AC3E}">
        <p14:creationId xmlns:p14="http://schemas.microsoft.com/office/powerpoint/2010/main" val="1430089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Vision Palette">
      <a:dk1>
        <a:srgbClr val="444444"/>
      </a:dk1>
      <a:lt1>
        <a:sysClr val="window" lastClr="FFFFFF"/>
      </a:lt1>
      <a:dk2>
        <a:srgbClr val="3876AF"/>
      </a:dk2>
      <a:lt2>
        <a:srgbClr val="919291"/>
      </a:lt2>
      <a:accent1>
        <a:srgbClr val="3876AF"/>
      </a:accent1>
      <a:accent2>
        <a:srgbClr val="601714"/>
      </a:accent2>
      <a:accent3>
        <a:srgbClr val="828371"/>
      </a:accent3>
      <a:accent4>
        <a:srgbClr val="3E4334"/>
      </a:accent4>
      <a:accent5>
        <a:srgbClr val="002D45"/>
      </a:accent5>
      <a:accent6>
        <a:srgbClr val="2F516A"/>
      </a:accent6>
      <a:hlink>
        <a:srgbClr val="B97021"/>
      </a:hlink>
      <a:folHlink>
        <a:srgbClr val="B9702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09F4778711C144AF824CECBE38C8D3" ma:contentTypeVersion="0" ma:contentTypeDescription="Create a new document." ma:contentTypeScope="" ma:versionID="643c5dc675300cb3b6698ef7398bc79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6e0e3112098b4d1518554ee266199a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61F6AA-AA53-409B-AED5-02B61DCD279D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8979D65-DE8D-4123-94FF-60139F4831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30D1B03-41FD-4710-8A85-CC5409638D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3782</TotalTime>
  <Words>397</Words>
  <Application>Microsoft Office PowerPoint</Application>
  <PresentationFormat>On-screen Show (16:9)</PresentationFormat>
  <Paragraphs>99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Biscuit Studios,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Lucy Fry</dc:creator>
  <cp:lastModifiedBy>Jeremy Likness</cp:lastModifiedBy>
  <cp:revision>226</cp:revision>
  <dcterms:created xsi:type="dcterms:W3CDTF">2013-06-12T14:23:55Z</dcterms:created>
  <dcterms:modified xsi:type="dcterms:W3CDTF">2016-03-19T19:49:39Z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0x0101008309F4778711C144AF824CECBE38C8D3</vt:lpwstr>
  </property>
</Properties>
</file>